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63" r:id="rId5"/>
    <p:sldId id="259" r:id="rId6"/>
    <p:sldId id="262" r:id="rId7"/>
    <p:sldId id="265" r:id="rId8"/>
    <p:sldId id="264" r:id="rId9"/>
    <p:sldId id="638" r:id="rId10"/>
    <p:sldId id="268" r:id="rId11"/>
    <p:sldId id="637" r:id="rId12"/>
    <p:sldId id="648" r:id="rId13"/>
    <p:sldId id="649" r:id="rId14"/>
    <p:sldId id="260" r:id="rId15"/>
    <p:sldId id="267" r:id="rId16"/>
    <p:sldId id="639" r:id="rId17"/>
    <p:sldId id="644" r:id="rId18"/>
    <p:sldId id="647" r:id="rId19"/>
    <p:sldId id="261" r:id="rId20"/>
    <p:sldId id="266" r:id="rId21"/>
    <p:sldId id="640" r:id="rId22"/>
    <p:sldId id="641" r:id="rId23"/>
    <p:sldId id="642" r:id="rId24"/>
    <p:sldId id="64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4BF4C1-B513-4836-853F-45168CB9DC7C}" v="287" dt="2025-04-14T19:59:15.4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59" d="100"/>
          <a:sy n="59" d="100"/>
        </p:scale>
        <p:origin x="9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134BF4C1-B513-4836-853F-45168CB9DC7C}"/>
    <pc:docChg chg="undo redo custSel addSld delSld modSld sldOrd">
      <pc:chgData name="Wick, Felix" userId="85efb633-acf6-425d-a271-4f136bfa2fb0" providerId="ADAL" clId="{134BF4C1-B513-4836-853F-45168CB9DC7C}" dt="2025-04-14T20:02:38.072" v="2829" actId="122"/>
      <pc:docMkLst>
        <pc:docMk/>
      </pc:docMkLst>
      <pc:sldChg chg="delSp modSp mod">
        <pc:chgData name="Wick, Felix" userId="85efb633-acf6-425d-a271-4f136bfa2fb0" providerId="ADAL" clId="{134BF4C1-B513-4836-853F-45168CB9DC7C}" dt="2025-04-13T07:11:03.414" v="80" actId="1037"/>
        <pc:sldMkLst>
          <pc:docMk/>
          <pc:sldMk cId="3805957762" sldId="257"/>
        </pc:sldMkLst>
        <pc:spChg chg="mod">
          <ac:chgData name="Wick, Felix" userId="85efb633-acf6-425d-a271-4f136bfa2fb0" providerId="ADAL" clId="{134BF4C1-B513-4836-853F-45168CB9DC7C}" dt="2025-04-13T07:10:37.891" v="29" actId="122"/>
          <ac:spMkLst>
            <pc:docMk/>
            <pc:sldMk cId="3805957762" sldId="257"/>
            <ac:spMk id="2" creationId="{50E9E1E1-4D9E-1612-8971-46B1A96C1771}"/>
          </ac:spMkLst>
        </pc:spChg>
        <pc:spChg chg="mod">
          <ac:chgData name="Wick, Felix" userId="85efb633-acf6-425d-a271-4f136bfa2fb0" providerId="ADAL" clId="{134BF4C1-B513-4836-853F-45168CB9DC7C}" dt="2025-04-13T07:10:51.202" v="62" actId="1036"/>
          <ac:spMkLst>
            <pc:docMk/>
            <pc:sldMk cId="3805957762" sldId="257"/>
            <ac:spMk id="4" creationId="{E37D06FD-9EF1-BD69-3DAE-B625DD041DF8}"/>
          </ac:spMkLst>
        </pc:spChg>
        <pc:spChg chg="mod">
          <ac:chgData name="Wick, Felix" userId="85efb633-acf6-425d-a271-4f136bfa2fb0" providerId="ADAL" clId="{134BF4C1-B513-4836-853F-45168CB9DC7C}" dt="2025-04-13T07:10:51.202" v="62" actId="1036"/>
          <ac:spMkLst>
            <pc:docMk/>
            <pc:sldMk cId="3805957762" sldId="257"/>
            <ac:spMk id="5" creationId="{7B7E1E15-02A4-C224-9C22-9F19AB754BDE}"/>
          </ac:spMkLst>
        </pc:spChg>
        <pc:spChg chg="del mod">
          <ac:chgData name="Wick, Felix" userId="85efb633-acf6-425d-a271-4f136bfa2fb0" providerId="ADAL" clId="{134BF4C1-B513-4836-853F-45168CB9DC7C}" dt="2025-04-13T07:10:38.979" v="31"/>
          <ac:spMkLst>
            <pc:docMk/>
            <pc:sldMk cId="3805957762" sldId="257"/>
            <ac:spMk id="7" creationId="{E2D197D3-3BF8-BC06-4824-2996BCD94D6C}"/>
          </ac:spMkLst>
        </pc:spChg>
        <pc:picChg chg="mod">
          <ac:chgData name="Wick, Felix" userId="85efb633-acf6-425d-a271-4f136bfa2fb0" providerId="ADAL" clId="{134BF4C1-B513-4836-853F-45168CB9DC7C}" dt="2025-04-13T07:11:03.414" v="80" actId="1037"/>
          <ac:picMkLst>
            <pc:docMk/>
            <pc:sldMk cId="3805957762" sldId="257"/>
            <ac:picMk id="1026" creationId="{0212C15F-A2ED-6170-5E09-F427279524B7}"/>
          </ac:picMkLst>
        </pc:picChg>
        <pc:picChg chg="mod">
          <ac:chgData name="Wick, Felix" userId="85efb633-acf6-425d-a271-4f136bfa2fb0" providerId="ADAL" clId="{134BF4C1-B513-4836-853F-45168CB9DC7C}" dt="2025-04-13T07:11:03.414" v="80" actId="1037"/>
          <ac:picMkLst>
            <pc:docMk/>
            <pc:sldMk cId="3805957762" sldId="257"/>
            <ac:picMk id="1028" creationId="{768D1E86-DC70-D113-F91D-AFB488564E9D}"/>
          </ac:picMkLst>
        </pc:picChg>
      </pc:sldChg>
      <pc:sldChg chg="addSp delSp modSp mod modClrScheme chgLayout">
        <pc:chgData name="Wick, Felix" userId="85efb633-acf6-425d-a271-4f136bfa2fb0" providerId="ADAL" clId="{134BF4C1-B513-4836-853F-45168CB9DC7C}" dt="2025-04-13T07:11:51.623" v="125" actId="1076"/>
        <pc:sldMkLst>
          <pc:docMk/>
          <pc:sldMk cId="854296872" sldId="258"/>
        </pc:sldMkLst>
        <pc:spChg chg="del mod ord">
          <ac:chgData name="Wick, Felix" userId="85efb633-acf6-425d-a271-4f136bfa2fb0" providerId="ADAL" clId="{134BF4C1-B513-4836-853F-45168CB9DC7C}" dt="2025-04-13T07:11:16.841" v="81" actId="700"/>
          <ac:spMkLst>
            <pc:docMk/>
            <pc:sldMk cId="854296872" sldId="258"/>
            <ac:spMk id="2" creationId="{2ED9454D-3308-22D5-2400-1FF3F4417F21}"/>
          </ac:spMkLst>
        </pc:spChg>
        <pc:spChg chg="del">
          <ac:chgData name="Wick, Felix" userId="85efb633-acf6-425d-a271-4f136bfa2fb0" providerId="ADAL" clId="{134BF4C1-B513-4836-853F-45168CB9DC7C}" dt="2025-04-13T07:11:16.841" v="81" actId="700"/>
          <ac:spMkLst>
            <pc:docMk/>
            <pc:sldMk cId="854296872" sldId="258"/>
            <ac:spMk id="3" creationId="{011EF98E-D935-E187-921B-FFEBCB1E62A0}"/>
          </ac:spMkLst>
        </pc:spChg>
        <pc:spChg chg="add mod ord">
          <ac:chgData name="Wick, Felix" userId="85efb633-acf6-425d-a271-4f136bfa2fb0" providerId="ADAL" clId="{134BF4C1-B513-4836-853F-45168CB9DC7C}" dt="2025-04-13T07:11:51.623" v="125" actId="1076"/>
          <ac:spMkLst>
            <pc:docMk/>
            <pc:sldMk cId="854296872" sldId="258"/>
            <ac:spMk id="4" creationId="{0C474D35-CB48-C22A-B0FA-16231B97A7C6}"/>
          </ac:spMkLst>
        </pc:spChg>
      </pc:sldChg>
      <pc:sldChg chg="addSp delSp modSp new mod modClrScheme chgLayout">
        <pc:chgData name="Wick, Felix" userId="85efb633-acf6-425d-a271-4f136bfa2fb0" providerId="ADAL" clId="{134BF4C1-B513-4836-853F-45168CB9DC7C}" dt="2025-04-13T08:44:23.372" v="223" actId="1076"/>
        <pc:sldMkLst>
          <pc:docMk/>
          <pc:sldMk cId="4095841139" sldId="259"/>
        </pc:sldMkLst>
        <pc:spChg chg="del">
          <ac:chgData name="Wick, Felix" userId="85efb633-acf6-425d-a271-4f136bfa2fb0" providerId="ADAL" clId="{134BF4C1-B513-4836-853F-45168CB9DC7C}" dt="2025-04-13T07:12:08.780" v="127" actId="700"/>
          <ac:spMkLst>
            <pc:docMk/>
            <pc:sldMk cId="4095841139" sldId="259"/>
            <ac:spMk id="2" creationId="{B17D23F0-100D-C874-4B7C-1FA0F91D8303}"/>
          </ac:spMkLst>
        </pc:spChg>
        <pc:spChg chg="add mod">
          <ac:chgData name="Wick, Felix" userId="85efb633-acf6-425d-a271-4f136bfa2fb0" providerId="ADAL" clId="{134BF4C1-B513-4836-853F-45168CB9DC7C}" dt="2025-04-13T08:44:23.372" v="223" actId="1076"/>
          <ac:spMkLst>
            <pc:docMk/>
            <pc:sldMk cId="4095841139" sldId="259"/>
            <ac:spMk id="3" creationId="{FC4E2C97-543D-0FC7-84D8-11AC4039896D}"/>
          </ac:spMkLst>
        </pc:spChg>
        <pc:picChg chg="add mod">
          <ac:chgData name="Wick, Felix" userId="85efb633-acf6-425d-a271-4f136bfa2fb0" providerId="ADAL" clId="{134BF4C1-B513-4836-853F-45168CB9DC7C}" dt="2025-04-13T08:43:34.371" v="215" actId="1076"/>
          <ac:picMkLst>
            <pc:docMk/>
            <pc:sldMk cId="4095841139" sldId="259"/>
            <ac:picMk id="2" creationId="{B3031F32-64AE-1900-55CF-0C01B100D855}"/>
          </ac:picMkLst>
        </pc:picChg>
      </pc:sldChg>
      <pc:sldChg chg="addSp modSp new mod">
        <pc:chgData name="Wick, Felix" userId="85efb633-acf6-425d-a271-4f136bfa2fb0" providerId="ADAL" clId="{134BF4C1-B513-4836-853F-45168CB9DC7C}" dt="2025-04-13T09:03:33.369" v="560" actId="1076"/>
        <pc:sldMkLst>
          <pc:docMk/>
          <pc:sldMk cId="1788339701" sldId="260"/>
        </pc:sldMkLst>
        <pc:spChg chg="add mod">
          <ac:chgData name="Wick, Felix" userId="85efb633-acf6-425d-a271-4f136bfa2fb0" providerId="ADAL" clId="{134BF4C1-B513-4836-853F-45168CB9DC7C}" dt="2025-04-13T09:03:33.369" v="560" actId="1076"/>
          <ac:spMkLst>
            <pc:docMk/>
            <pc:sldMk cId="1788339701" sldId="260"/>
            <ac:spMk id="4" creationId="{F5F273E3-344C-A936-481E-4D19F69928F2}"/>
          </ac:spMkLst>
        </pc:spChg>
        <pc:picChg chg="add mod">
          <ac:chgData name="Wick, Felix" userId="85efb633-acf6-425d-a271-4f136bfa2fb0" providerId="ADAL" clId="{134BF4C1-B513-4836-853F-45168CB9DC7C}" dt="2025-04-13T09:03:30.219" v="559" actId="1076"/>
          <ac:picMkLst>
            <pc:docMk/>
            <pc:sldMk cId="1788339701" sldId="260"/>
            <ac:picMk id="2" creationId="{95196A3D-A4DC-C8CF-F1ED-0E4BB7A32552}"/>
          </ac:picMkLst>
        </pc:picChg>
      </pc:sldChg>
      <pc:sldChg chg="addSp modSp new mod ord">
        <pc:chgData name="Wick, Felix" userId="85efb633-acf6-425d-a271-4f136bfa2fb0" providerId="ADAL" clId="{134BF4C1-B513-4836-853F-45168CB9DC7C}" dt="2025-04-13T08:55:58.820" v="354" actId="1076"/>
        <pc:sldMkLst>
          <pc:docMk/>
          <pc:sldMk cId="2966817261" sldId="261"/>
        </pc:sldMkLst>
        <pc:spChg chg="add mod">
          <ac:chgData name="Wick, Felix" userId="85efb633-acf6-425d-a271-4f136bfa2fb0" providerId="ADAL" clId="{134BF4C1-B513-4836-853F-45168CB9DC7C}" dt="2025-04-13T08:55:58.820" v="354" actId="1076"/>
          <ac:spMkLst>
            <pc:docMk/>
            <pc:sldMk cId="2966817261" sldId="261"/>
            <ac:spMk id="3" creationId="{B7319944-4057-3ADE-F7D7-8AE6C73FE623}"/>
          </ac:spMkLst>
        </pc:spChg>
        <pc:picChg chg="add mod">
          <ac:chgData name="Wick, Felix" userId="85efb633-acf6-425d-a271-4f136bfa2fb0" providerId="ADAL" clId="{134BF4C1-B513-4836-853F-45168CB9DC7C}" dt="2025-04-13T08:54:59.179" v="311" actId="1076"/>
          <ac:picMkLst>
            <pc:docMk/>
            <pc:sldMk cId="2966817261" sldId="261"/>
            <ac:picMk id="2" creationId="{0503F9AE-6E9E-4BD0-B0D5-DA89EA802BAA}"/>
          </ac:picMkLst>
        </pc:picChg>
      </pc:sldChg>
      <pc:sldChg chg="addSp modSp new mod">
        <pc:chgData name="Wick, Felix" userId="85efb633-acf6-425d-a271-4f136bfa2fb0" providerId="ADAL" clId="{134BF4C1-B513-4836-853F-45168CB9DC7C}" dt="2025-04-13T08:45:35.395" v="237" actId="1076"/>
        <pc:sldMkLst>
          <pc:docMk/>
          <pc:sldMk cId="4143168941" sldId="262"/>
        </pc:sldMkLst>
        <pc:spChg chg="add mod">
          <ac:chgData name="Wick, Felix" userId="85efb633-acf6-425d-a271-4f136bfa2fb0" providerId="ADAL" clId="{134BF4C1-B513-4836-853F-45168CB9DC7C}" dt="2025-04-13T08:45:35.395" v="237" actId="1076"/>
          <ac:spMkLst>
            <pc:docMk/>
            <pc:sldMk cId="4143168941" sldId="262"/>
            <ac:spMk id="3" creationId="{56E26695-B730-776E-479C-BE1CD769B6BB}"/>
          </ac:spMkLst>
        </pc:spChg>
        <pc:picChg chg="add mod">
          <ac:chgData name="Wick, Felix" userId="85efb633-acf6-425d-a271-4f136bfa2fb0" providerId="ADAL" clId="{134BF4C1-B513-4836-853F-45168CB9DC7C}" dt="2025-04-13T08:44:54.003" v="229" actId="1076"/>
          <ac:picMkLst>
            <pc:docMk/>
            <pc:sldMk cId="4143168941" sldId="262"/>
            <ac:picMk id="2" creationId="{F8AAC7F6-BCBB-1C71-8585-65D36002B975}"/>
          </ac:picMkLst>
        </pc:picChg>
      </pc:sldChg>
      <pc:sldChg chg="addSp modSp new mod ord">
        <pc:chgData name="Wick, Felix" userId="85efb633-acf6-425d-a271-4f136bfa2fb0" providerId="ADAL" clId="{134BF4C1-B513-4836-853F-45168CB9DC7C}" dt="2025-04-13T08:43:05.282" v="212" actId="1076"/>
        <pc:sldMkLst>
          <pc:docMk/>
          <pc:sldMk cId="2483359206" sldId="263"/>
        </pc:sldMkLst>
        <pc:spChg chg="add mod">
          <ac:chgData name="Wick, Felix" userId="85efb633-acf6-425d-a271-4f136bfa2fb0" providerId="ADAL" clId="{134BF4C1-B513-4836-853F-45168CB9DC7C}" dt="2025-04-13T08:43:05.282" v="212" actId="1076"/>
          <ac:spMkLst>
            <pc:docMk/>
            <pc:sldMk cId="2483359206" sldId="263"/>
            <ac:spMk id="4" creationId="{0894F021-8E9D-08F6-DDF4-2C2929B2E21E}"/>
          </ac:spMkLst>
        </pc:spChg>
        <pc:picChg chg="add mod">
          <ac:chgData name="Wick, Felix" userId="85efb633-acf6-425d-a271-4f136bfa2fb0" providerId="ADAL" clId="{134BF4C1-B513-4836-853F-45168CB9DC7C}" dt="2025-04-13T08:41:23.323" v="187" actId="1076"/>
          <ac:picMkLst>
            <pc:docMk/>
            <pc:sldMk cId="2483359206" sldId="263"/>
            <ac:picMk id="3" creationId="{CD1D8D24-C7B0-54BE-CB73-3D17D2A94B13}"/>
          </ac:picMkLst>
        </pc:picChg>
      </pc:sldChg>
      <pc:sldChg chg="modSp add mod">
        <pc:chgData name="Wick, Felix" userId="85efb633-acf6-425d-a271-4f136bfa2fb0" providerId="ADAL" clId="{134BF4C1-B513-4836-853F-45168CB9DC7C}" dt="2025-04-13T08:41:03.227" v="183" actId="113"/>
        <pc:sldMkLst>
          <pc:docMk/>
          <pc:sldMk cId="270221229" sldId="264"/>
        </pc:sldMkLst>
        <pc:spChg chg="mod">
          <ac:chgData name="Wick, Felix" userId="85efb633-acf6-425d-a271-4f136bfa2fb0" providerId="ADAL" clId="{134BF4C1-B513-4836-853F-45168CB9DC7C}" dt="2025-04-13T08:41:03.227" v="183" actId="113"/>
          <ac:spMkLst>
            <pc:docMk/>
            <pc:sldMk cId="270221229" sldId="264"/>
            <ac:spMk id="4" creationId="{BE3FF337-A27F-A54E-13D5-2988A55B4A9E}"/>
          </ac:spMkLst>
        </pc:spChg>
      </pc:sldChg>
      <pc:sldChg chg="addSp modSp new mod">
        <pc:chgData name="Wick, Felix" userId="85efb633-acf6-425d-a271-4f136bfa2fb0" providerId="ADAL" clId="{134BF4C1-B513-4836-853F-45168CB9DC7C}" dt="2025-04-13T08:49:23.340" v="260" actId="1076"/>
        <pc:sldMkLst>
          <pc:docMk/>
          <pc:sldMk cId="2818264730" sldId="265"/>
        </pc:sldMkLst>
        <pc:spChg chg="add mod">
          <ac:chgData name="Wick, Felix" userId="85efb633-acf6-425d-a271-4f136bfa2fb0" providerId="ADAL" clId="{134BF4C1-B513-4836-853F-45168CB9DC7C}" dt="2025-04-13T08:49:23.340" v="260" actId="1076"/>
          <ac:spMkLst>
            <pc:docMk/>
            <pc:sldMk cId="2818264730" sldId="265"/>
            <ac:spMk id="6" creationId="{49A4085C-12D0-A142-6A76-D1D2C91283D2}"/>
          </ac:spMkLst>
        </pc:spChg>
        <pc:picChg chg="add mod">
          <ac:chgData name="Wick, Felix" userId="85efb633-acf6-425d-a271-4f136bfa2fb0" providerId="ADAL" clId="{134BF4C1-B513-4836-853F-45168CB9DC7C}" dt="2025-04-13T08:48:22.749" v="252" actId="1076"/>
          <ac:picMkLst>
            <pc:docMk/>
            <pc:sldMk cId="2818264730" sldId="265"/>
            <ac:picMk id="3" creationId="{CA04BB8C-9DD3-B0D4-813B-C0213DE26694}"/>
          </ac:picMkLst>
        </pc:picChg>
        <pc:picChg chg="add mod">
          <ac:chgData name="Wick, Felix" userId="85efb633-acf6-425d-a271-4f136bfa2fb0" providerId="ADAL" clId="{134BF4C1-B513-4836-853F-45168CB9DC7C}" dt="2025-04-13T08:48:30.743" v="253" actId="14100"/>
          <ac:picMkLst>
            <pc:docMk/>
            <pc:sldMk cId="2818264730" sldId="265"/>
            <ac:picMk id="5" creationId="{860D951C-BEAE-06A1-C9CA-A5BD670F68EC}"/>
          </ac:picMkLst>
        </pc:picChg>
      </pc:sldChg>
      <pc:sldChg chg="addSp modSp new mod ord">
        <pc:chgData name="Wick, Felix" userId="85efb633-acf6-425d-a271-4f136bfa2fb0" providerId="ADAL" clId="{134BF4C1-B513-4836-853F-45168CB9DC7C}" dt="2025-04-13T08:52:35.629" v="306"/>
        <pc:sldMkLst>
          <pc:docMk/>
          <pc:sldMk cId="2675668403" sldId="266"/>
        </pc:sldMkLst>
        <pc:spChg chg="add mod">
          <ac:chgData name="Wick, Felix" userId="85efb633-acf6-425d-a271-4f136bfa2fb0" providerId="ADAL" clId="{134BF4C1-B513-4836-853F-45168CB9DC7C}" dt="2025-04-13T08:52:29.395" v="302" actId="1076"/>
          <ac:spMkLst>
            <pc:docMk/>
            <pc:sldMk cId="2675668403" sldId="266"/>
            <ac:spMk id="3" creationId="{CB524776-9964-EC8D-CCB6-C021943A9C01}"/>
          </ac:spMkLst>
        </pc:spChg>
        <pc:picChg chg="add mod">
          <ac:chgData name="Wick, Felix" userId="85efb633-acf6-425d-a271-4f136bfa2fb0" providerId="ADAL" clId="{134BF4C1-B513-4836-853F-45168CB9DC7C}" dt="2025-04-13T08:50:56.822" v="267" actId="1076"/>
          <ac:picMkLst>
            <pc:docMk/>
            <pc:sldMk cId="2675668403" sldId="266"/>
            <ac:picMk id="2" creationId="{F0516F48-8BC7-F3E3-9200-88ACCA6DD14F}"/>
          </ac:picMkLst>
        </pc:picChg>
      </pc:sldChg>
      <pc:sldChg chg="modSp mod">
        <pc:chgData name="Wick, Felix" userId="85efb633-acf6-425d-a271-4f136bfa2fb0" providerId="ADAL" clId="{134BF4C1-B513-4836-853F-45168CB9DC7C}" dt="2025-04-13T08:56:29.198" v="390" actId="113"/>
        <pc:sldMkLst>
          <pc:docMk/>
          <pc:sldMk cId="204600345" sldId="267"/>
        </pc:sldMkLst>
        <pc:spChg chg="mod">
          <ac:chgData name="Wick, Felix" userId="85efb633-acf6-425d-a271-4f136bfa2fb0" providerId="ADAL" clId="{134BF4C1-B513-4836-853F-45168CB9DC7C}" dt="2025-04-13T08:56:29.198" v="390" actId="113"/>
          <ac:spMkLst>
            <pc:docMk/>
            <pc:sldMk cId="204600345" sldId="267"/>
            <ac:spMk id="4" creationId="{6BB2DFBC-1954-D345-B1E6-3D9AE356272B}"/>
          </ac:spMkLst>
        </pc:spChg>
      </pc:sldChg>
      <pc:sldChg chg="addSp modSp new mod ord">
        <pc:chgData name="Wick, Felix" userId="85efb633-acf6-425d-a271-4f136bfa2fb0" providerId="ADAL" clId="{134BF4C1-B513-4836-853F-45168CB9DC7C}" dt="2025-04-13T19:02:43.655" v="795" actId="1076"/>
        <pc:sldMkLst>
          <pc:docMk/>
          <pc:sldMk cId="4122296023" sldId="268"/>
        </pc:sldMkLst>
        <pc:spChg chg="add mod">
          <ac:chgData name="Wick, Felix" userId="85efb633-acf6-425d-a271-4f136bfa2fb0" providerId="ADAL" clId="{134BF4C1-B513-4836-853F-45168CB9DC7C}" dt="2025-04-13T19:02:43.655" v="795" actId="1076"/>
          <ac:spMkLst>
            <pc:docMk/>
            <pc:sldMk cId="4122296023" sldId="268"/>
            <ac:spMk id="3" creationId="{A8FC65A2-B9B6-2B67-95EB-916453C82277}"/>
          </ac:spMkLst>
        </pc:spChg>
        <pc:picChg chg="add mod">
          <ac:chgData name="Wick, Felix" userId="85efb633-acf6-425d-a271-4f136bfa2fb0" providerId="ADAL" clId="{134BF4C1-B513-4836-853F-45168CB9DC7C}" dt="2025-04-13T08:59:41.800" v="454" actId="1076"/>
          <ac:picMkLst>
            <pc:docMk/>
            <pc:sldMk cId="4122296023" sldId="268"/>
            <ac:picMk id="2" creationId="{4CB84916-C1AE-5402-F036-B614D1102B18}"/>
          </ac:picMkLst>
        </pc:picChg>
      </pc:sldChg>
      <pc:sldChg chg="delSp modSp mod ord">
        <pc:chgData name="Wick, Felix" userId="85efb633-acf6-425d-a271-4f136bfa2fb0" providerId="ADAL" clId="{134BF4C1-B513-4836-853F-45168CB9DC7C}" dt="2025-04-14T06:46:07.556" v="2192"/>
        <pc:sldMkLst>
          <pc:docMk/>
          <pc:sldMk cId="2299162347" sldId="637"/>
        </pc:sldMkLst>
        <pc:spChg chg="del">
          <ac:chgData name="Wick, Felix" userId="85efb633-acf6-425d-a271-4f136bfa2fb0" providerId="ADAL" clId="{134BF4C1-B513-4836-853F-45168CB9DC7C}" dt="2025-04-13T09:01:36.973" v="456" actId="478"/>
          <ac:spMkLst>
            <pc:docMk/>
            <pc:sldMk cId="2299162347" sldId="637"/>
            <ac:spMk id="4" creationId="{10BFA4F8-6AB7-8224-589C-693EE7EB676B}"/>
          </ac:spMkLst>
        </pc:spChg>
        <pc:spChg chg="mod">
          <ac:chgData name="Wick, Felix" userId="85efb633-acf6-425d-a271-4f136bfa2fb0" providerId="ADAL" clId="{134BF4C1-B513-4836-853F-45168CB9DC7C}" dt="2025-04-13T09:02:13.134" v="475" actId="20577"/>
          <ac:spMkLst>
            <pc:docMk/>
            <pc:sldMk cId="2299162347" sldId="637"/>
            <ac:spMk id="10" creationId="{C83C5160-1A56-C485-58C2-E716FD0AA2D8}"/>
          </ac:spMkLst>
        </pc:spChg>
        <pc:spChg chg="mod">
          <ac:chgData name="Wick, Felix" userId="85efb633-acf6-425d-a271-4f136bfa2fb0" providerId="ADAL" clId="{134BF4C1-B513-4836-853F-45168CB9DC7C}" dt="2025-04-13T09:02:29.632" v="532" actId="20577"/>
          <ac:spMkLst>
            <pc:docMk/>
            <pc:sldMk cId="2299162347" sldId="637"/>
            <ac:spMk id="11" creationId="{C251DC0A-0A51-1A85-091D-E1FDE24B145C}"/>
          </ac:spMkLst>
        </pc:spChg>
      </pc:sldChg>
      <pc:sldChg chg="addSp modSp new mod ord">
        <pc:chgData name="Wick, Felix" userId="85efb633-acf6-425d-a271-4f136bfa2fb0" providerId="ADAL" clId="{134BF4C1-B513-4836-853F-45168CB9DC7C}" dt="2025-04-13T19:03:40.138" v="807"/>
        <pc:sldMkLst>
          <pc:docMk/>
          <pc:sldMk cId="2599522452" sldId="638"/>
        </pc:sldMkLst>
        <pc:spChg chg="add mod">
          <ac:chgData name="Wick, Felix" userId="85efb633-acf6-425d-a271-4f136bfa2fb0" providerId="ADAL" clId="{134BF4C1-B513-4836-853F-45168CB9DC7C}" dt="2025-04-13T19:01:52.141" v="753" actId="1076"/>
          <ac:spMkLst>
            <pc:docMk/>
            <pc:sldMk cId="2599522452" sldId="638"/>
            <ac:spMk id="5" creationId="{42E60117-3CAE-6622-4F2F-4965A2EC7EFC}"/>
          </ac:spMkLst>
        </pc:spChg>
        <pc:spChg chg="add mod">
          <ac:chgData name="Wick, Felix" userId="85efb633-acf6-425d-a271-4f136bfa2fb0" providerId="ADAL" clId="{134BF4C1-B513-4836-853F-45168CB9DC7C}" dt="2025-04-13T19:03:15.823" v="805" actId="1076"/>
          <ac:spMkLst>
            <pc:docMk/>
            <pc:sldMk cId="2599522452" sldId="638"/>
            <ac:spMk id="6" creationId="{EB1B726A-F2B1-767F-90EF-FB7EA69D69C0}"/>
          </ac:spMkLst>
        </pc:spChg>
        <pc:picChg chg="add mod">
          <ac:chgData name="Wick, Felix" userId="85efb633-acf6-425d-a271-4f136bfa2fb0" providerId="ADAL" clId="{134BF4C1-B513-4836-853F-45168CB9DC7C}" dt="2025-04-13T19:01:47.225" v="752" actId="1076"/>
          <ac:picMkLst>
            <pc:docMk/>
            <pc:sldMk cId="2599522452" sldId="638"/>
            <ac:picMk id="2" creationId="{70427BEE-DD93-4F25-C1BE-EF9C3106B9D0}"/>
          </ac:picMkLst>
        </pc:picChg>
        <pc:picChg chg="add mod">
          <ac:chgData name="Wick, Felix" userId="85efb633-acf6-425d-a271-4f136bfa2fb0" providerId="ADAL" clId="{134BF4C1-B513-4836-853F-45168CB9DC7C}" dt="2025-04-13T19:01:52.141" v="753" actId="1076"/>
          <ac:picMkLst>
            <pc:docMk/>
            <pc:sldMk cId="2599522452" sldId="638"/>
            <ac:picMk id="3" creationId="{3773C6F7-DEE9-55C7-B9B1-6E397FC41DA1}"/>
          </ac:picMkLst>
        </pc:picChg>
        <pc:picChg chg="add mod">
          <ac:chgData name="Wick, Felix" userId="85efb633-acf6-425d-a271-4f136bfa2fb0" providerId="ADAL" clId="{134BF4C1-B513-4836-853F-45168CB9DC7C}" dt="2025-04-13T09:07:49.096" v="569" actId="1076"/>
          <ac:picMkLst>
            <pc:docMk/>
            <pc:sldMk cId="2599522452" sldId="638"/>
            <ac:picMk id="4" creationId="{D5E7CD37-F3A2-C291-18D7-FBCF49AAA87A}"/>
          </ac:picMkLst>
        </pc:picChg>
      </pc:sldChg>
      <pc:sldChg chg="addSp delSp modSp new mod ord modClrScheme chgLayout">
        <pc:chgData name="Wick, Felix" userId="85efb633-acf6-425d-a271-4f136bfa2fb0" providerId="ADAL" clId="{134BF4C1-B513-4836-853F-45168CB9DC7C}" dt="2025-04-13T20:20:27.740" v="2123" actId="1076"/>
        <pc:sldMkLst>
          <pc:docMk/>
          <pc:sldMk cId="4107373376" sldId="639"/>
        </pc:sldMkLst>
        <pc:spChg chg="add mod">
          <ac:chgData name="Wick, Felix" userId="85efb633-acf6-425d-a271-4f136bfa2fb0" providerId="ADAL" clId="{134BF4C1-B513-4836-853F-45168CB9DC7C}" dt="2025-04-13T19:37:12.079" v="1380" actId="20577"/>
          <ac:spMkLst>
            <pc:docMk/>
            <pc:sldMk cId="4107373376" sldId="639"/>
            <ac:spMk id="2" creationId="{018F51A1-9297-2B52-C972-EAA71D1CE259}"/>
          </ac:spMkLst>
        </pc:spChg>
        <pc:spChg chg="add mod ord">
          <ac:chgData name="Wick, Felix" userId="85efb633-acf6-425d-a271-4f136bfa2fb0" providerId="ADAL" clId="{134BF4C1-B513-4836-853F-45168CB9DC7C}" dt="2025-04-13T18:59:04.424" v="738" actId="20577"/>
          <ac:spMkLst>
            <pc:docMk/>
            <pc:sldMk cId="4107373376" sldId="639"/>
            <ac:spMk id="3" creationId="{7EEBFAF5-8F61-2A9B-CD3E-23B545746763}"/>
          </ac:spMkLst>
        </pc:spChg>
        <pc:spChg chg="add mod">
          <ac:chgData name="Wick, Felix" userId="85efb633-acf6-425d-a271-4f136bfa2fb0" providerId="ADAL" clId="{134BF4C1-B513-4836-853F-45168CB9DC7C}" dt="2025-04-13T19:24:03.114" v="1091" actId="208"/>
          <ac:spMkLst>
            <pc:docMk/>
            <pc:sldMk cId="4107373376" sldId="639"/>
            <ac:spMk id="4" creationId="{B5C08693-8C88-5AEE-3AB6-BF8E6D1FF54F}"/>
          </ac:spMkLst>
        </pc:spChg>
        <pc:spChg chg="add mod">
          <ac:chgData name="Wick, Felix" userId="85efb633-acf6-425d-a271-4f136bfa2fb0" providerId="ADAL" clId="{134BF4C1-B513-4836-853F-45168CB9DC7C}" dt="2025-04-13T19:30:55.088" v="1219" actId="20577"/>
          <ac:spMkLst>
            <pc:docMk/>
            <pc:sldMk cId="4107373376" sldId="639"/>
            <ac:spMk id="10" creationId="{4A59ACEC-4357-0786-8BF5-6C811F36B5FC}"/>
          </ac:spMkLst>
        </pc:spChg>
        <pc:spChg chg="add del mod">
          <ac:chgData name="Wick, Felix" userId="85efb633-acf6-425d-a271-4f136bfa2fb0" providerId="ADAL" clId="{134BF4C1-B513-4836-853F-45168CB9DC7C}" dt="2025-04-13T20:14:45.725" v="1992" actId="478"/>
          <ac:spMkLst>
            <pc:docMk/>
            <pc:sldMk cId="4107373376" sldId="639"/>
            <ac:spMk id="11" creationId="{42431498-78DD-9201-697B-9C7CD188FC9E}"/>
          </ac:spMkLst>
        </pc:spChg>
        <pc:spChg chg="add mod">
          <ac:chgData name="Wick, Felix" userId="85efb633-acf6-425d-a271-4f136bfa2fb0" providerId="ADAL" clId="{134BF4C1-B513-4836-853F-45168CB9DC7C}" dt="2025-04-13T19:34:41.112" v="1340" actId="1076"/>
          <ac:spMkLst>
            <pc:docMk/>
            <pc:sldMk cId="4107373376" sldId="639"/>
            <ac:spMk id="14" creationId="{4677259E-1460-4F1D-710D-E79E0453F855}"/>
          </ac:spMkLst>
        </pc:spChg>
        <pc:spChg chg="add del mod">
          <ac:chgData name="Wick, Felix" userId="85efb633-acf6-425d-a271-4f136bfa2fb0" providerId="ADAL" clId="{134BF4C1-B513-4836-853F-45168CB9DC7C}" dt="2025-04-13T19:35:31.943" v="1354" actId="478"/>
          <ac:spMkLst>
            <pc:docMk/>
            <pc:sldMk cId="4107373376" sldId="639"/>
            <ac:spMk id="15" creationId="{C5E06FE9-57FB-2AA4-D519-A8C7190FA190}"/>
          </ac:spMkLst>
        </pc:spChg>
        <pc:spChg chg="add mod">
          <ac:chgData name="Wick, Felix" userId="85efb633-acf6-425d-a271-4f136bfa2fb0" providerId="ADAL" clId="{134BF4C1-B513-4836-853F-45168CB9DC7C}" dt="2025-04-13T19:35:17.785" v="1352" actId="14100"/>
          <ac:spMkLst>
            <pc:docMk/>
            <pc:sldMk cId="4107373376" sldId="639"/>
            <ac:spMk id="16" creationId="{ACCA2B3C-2999-A86D-5D34-5B3F8DEA188E}"/>
          </ac:spMkLst>
        </pc:spChg>
        <pc:spChg chg="add mod ord">
          <ac:chgData name="Wick, Felix" userId="85efb633-acf6-425d-a271-4f136bfa2fb0" providerId="ADAL" clId="{134BF4C1-B513-4836-853F-45168CB9DC7C}" dt="2025-04-13T19:34:33.410" v="1339" actId="20577"/>
          <ac:spMkLst>
            <pc:docMk/>
            <pc:sldMk cId="4107373376" sldId="639"/>
            <ac:spMk id="17" creationId="{691FCA1C-A34A-DEF0-03A2-DE513A02DDDF}"/>
          </ac:spMkLst>
        </pc:spChg>
        <pc:spChg chg="add mod ord">
          <ac:chgData name="Wick, Felix" userId="85efb633-acf6-425d-a271-4f136bfa2fb0" providerId="ADAL" clId="{134BF4C1-B513-4836-853F-45168CB9DC7C}" dt="2025-04-13T19:35:30.421" v="1353" actId="167"/>
          <ac:spMkLst>
            <pc:docMk/>
            <pc:sldMk cId="4107373376" sldId="639"/>
            <ac:spMk id="18" creationId="{52E77825-0A9A-99F5-3627-440EF5EEB90A}"/>
          </ac:spMkLst>
        </pc:spChg>
        <pc:spChg chg="add del mod">
          <ac:chgData name="Wick, Felix" userId="85efb633-acf6-425d-a271-4f136bfa2fb0" providerId="ADAL" clId="{134BF4C1-B513-4836-853F-45168CB9DC7C}" dt="2025-04-13T19:35:44.711" v="1355" actId="478"/>
          <ac:spMkLst>
            <pc:docMk/>
            <pc:sldMk cId="4107373376" sldId="639"/>
            <ac:spMk id="19" creationId="{F9B13E43-617F-E4FE-0C94-567C06CF5ECA}"/>
          </ac:spMkLst>
        </pc:spChg>
        <pc:picChg chg="add del mod">
          <ac:chgData name="Wick, Felix" userId="85efb633-acf6-425d-a271-4f136bfa2fb0" providerId="ADAL" clId="{134BF4C1-B513-4836-853F-45168CB9DC7C}" dt="2025-04-13T19:11:23.667" v="890" actId="478"/>
          <ac:picMkLst>
            <pc:docMk/>
            <pc:sldMk cId="4107373376" sldId="639"/>
            <ac:picMk id="5" creationId="{EB509111-6A7F-5D29-EBD4-0DD98F422E49}"/>
          </ac:picMkLst>
        </pc:picChg>
        <pc:picChg chg="add del mod">
          <ac:chgData name="Wick, Felix" userId="85efb633-acf6-425d-a271-4f136bfa2fb0" providerId="ADAL" clId="{134BF4C1-B513-4836-853F-45168CB9DC7C}" dt="2025-04-13T19:14:20.244" v="910" actId="478"/>
          <ac:picMkLst>
            <pc:docMk/>
            <pc:sldMk cId="4107373376" sldId="639"/>
            <ac:picMk id="7" creationId="{C75621C1-BF3A-DAD5-9B1C-967F0FDDB4E5}"/>
          </ac:picMkLst>
        </pc:picChg>
        <pc:picChg chg="add del mod">
          <ac:chgData name="Wick, Felix" userId="85efb633-acf6-425d-a271-4f136bfa2fb0" providerId="ADAL" clId="{134BF4C1-B513-4836-853F-45168CB9DC7C}" dt="2025-04-13T19:31:38.711" v="1273" actId="478"/>
          <ac:picMkLst>
            <pc:docMk/>
            <pc:sldMk cId="4107373376" sldId="639"/>
            <ac:picMk id="9" creationId="{B806D665-8FE8-8C40-C4CE-809F6EDEEADE}"/>
          </ac:picMkLst>
        </pc:picChg>
        <pc:picChg chg="add del mod">
          <ac:chgData name="Wick, Felix" userId="85efb633-acf6-425d-a271-4f136bfa2fb0" providerId="ADAL" clId="{134BF4C1-B513-4836-853F-45168CB9DC7C}" dt="2025-04-13T19:31:41.276" v="1275" actId="478"/>
          <ac:picMkLst>
            <pc:docMk/>
            <pc:sldMk cId="4107373376" sldId="639"/>
            <ac:picMk id="12" creationId="{82D277F5-AD35-7136-3C17-603BB8E5E42F}"/>
          </ac:picMkLst>
        </pc:picChg>
        <pc:picChg chg="add del mod">
          <ac:chgData name="Wick, Felix" userId="85efb633-acf6-425d-a271-4f136bfa2fb0" providerId="ADAL" clId="{134BF4C1-B513-4836-853F-45168CB9DC7C}" dt="2025-04-13T19:31:42.021" v="1276" actId="478"/>
          <ac:picMkLst>
            <pc:docMk/>
            <pc:sldMk cId="4107373376" sldId="639"/>
            <ac:picMk id="13" creationId="{30ECDE36-FF20-B330-B4BE-0E3A315B548E}"/>
          </ac:picMkLst>
        </pc:picChg>
        <pc:picChg chg="add mod">
          <ac:chgData name="Wick, Felix" userId="85efb633-acf6-425d-a271-4f136bfa2fb0" providerId="ADAL" clId="{134BF4C1-B513-4836-853F-45168CB9DC7C}" dt="2025-04-13T20:20:19.172" v="2120" actId="1076"/>
          <ac:picMkLst>
            <pc:docMk/>
            <pc:sldMk cId="4107373376" sldId="639"/>
            <ac:picMk id="1026" creationId="{A67AB5DE-7B78-63F3-277D-3D8B7756F996}"/>
          </ac:picMkLst>
        </pc:picChg>
        <pc:picChg chg="add mod">
          <ac:chgData name="Wick, Felix" userId="85efb633-acf6-425d-a271-4f136bfa2fb0" providerId="ADAL" clId="{134BF4C1-B513-4836-853F-45168CB9DC7C}" dt="2025-04-13T20:20:17.413" v="2119" actId="1076"/>
          <ac:picMkLst>
            <pc:docMk/>
            <pc:sldMk cId="4107373376" sldId="639"/>
            <ac:picMk id="1028" creationId="{1043BA61-71E1-AE54-7862-62CE8FB920F0}"/>
          </ac:picMkLst>
        </pc:picChg>
        <pc:picChg chg="add mod">
          <ac:chgData name="Wick, Felix" userId="85efb633-acf6-425d-a271-4f136bfa2fb0" providerId="ADAL" clId="{134BF4C1-B513-4836-853F-45168CB9DC7C}" dt="2025-04-13T20:20:14.948" v="2118" actId="1076"/>
          <ac:picMkLst>
            <pc:docMk/>
            <pc:sldMk cId="4107373376" sldId="639"/>
            <ac:picMk id="1030" creationId="{21C20416-CFE2-1D5D-DB0F-FF2429ABF967}"/>
          </ac:picMkLst>
        </pc:picChg>
        <pc:picChg chg="add mod">
          <ac:chgData name="Wick, Felix" userId="85efb633-acf6-425d-a271-4f136bfa2fb0" providerId="ADAL" clId="{134BF4C1-B513-4836-853F-45168CB9DC7C}" dt="2025-04-13T20:20:27.740" v="2123" actId="1076"/>
          <ac:picMkLst>
            <pc:docMk/>
            <pc:sldMk cId="4107373376" sldId="639"/>
            <ac:picMk id="1032" creationId="{E3263CB6-5329-D10A-81AC-7D6007A0D9ED}"/>
          </ac:picMkLst>
        </pc:picChg>
      </pc:sldChg>
      <pc:sldChg chg="addSp modSp new mod">
        <pc:chgData name="Wick, Felix" userId="85efb633-acf6-425d-a271-4f136bfa2fb0" providerId="ADAL" clId="{134BF4C1-B513-4836-853F-45168CB9DC7C}" dt="2025-04-13T09:09:58.096" v="591" actId="1076"/>
        <pc:sldMkLst>
          <pc:docMk/>
          <pc:sldMk cId="2226049412" sldId="640"/>
        </pc:sldMkLst>
        <pc:spChg chg="add mod">
          <ac:chgData name="Wick, Felix" userId="85efb633-acf6-425d-a271-4f136bfa2fb0" providerId="ADAL" clId="{134BF4C1-B513-4836-853F-45168CB9DC7C}" dt="2025-04-13T09:09:58.096" v="591" actId="1076"/>
          <ac:spMkLst>
            <pc:docMk/>
            <pc:sldMk cId="2226049412" sldId="640"/>
            <ac:spMk id="2" creationId="{83B6EA45-D586-C312-B9DA-314327210CA2}"/>
          </ac:spMkLst>
        </pc:spChg>
      </pc:sldChg>
      <pc:sldChg chg="modSp add">
        <pc:chgData name="Wick, Felix" userId="85efb633-acf6-425d-a271-4f136bfa2fb0" providerId="ADAL" clId="{134BF4C1-B513-4836-853F-45168CB9DC7C}" dt="2025-04-13T20:00:52.709" v="1864" actId="207"/>
        <pc:sldMkLst>
          <pc:docMk/>
          <pc:sldMk cId="2686071547" sldId="641"/>
        </pc:sldMkLst>
        <pc:spChg chg="mod">
          <ac:chgData name="Wick, Felix" userId="85efb633-acf6-425d-a271-4f136bfa2fb0" providerId="ADAL" clId="{134BF4C1-B513-4836-853F-45168CB9DC7C}" dt="2025-04-13T20:00:52.709" v="1864" actId="207"/>
          <ac:spMkLst>
            <pc:docMk/>
            <pc:sldMk cId="2686071547" sldId="641"/>
            <ac:spMk id="2" creationId="{7A582B8E-799F-5D3D-B0A5-5E46E8CBE973}"/>
          </ac:spMkLst>
        </pc:spChg>
      </pc:sldChg>
      <pc:sldChg chg="addSp delSp modSp add mod ord chgLayout">
        <pc:chgData name="Wick, Felix" userId="85efb633-acf6-425d-a271-4f136bfa2fb0" providerId="ADAL" clId="{134BF4C1-B513-4836-853F-45168CB9DC7C}" dt="2025-04-13T20:14:11.425" v="1991" actId="1076"/>
        <pc:sldMkLst>
          <pc:docMk/>
          <pc:sldMk cId="2899138245" sldId="642"/>
        </pc:sldMkLst>
        <pc:spChg chg="add mod ord">
          <ac:chgData name="Wick, Felix" userId="85efb633-acf6-425d-a271-4f136bfa2fb0" providerId="ADAL" clId="{134BF4C1-B513-4836-853F-45168CB9DC7C}" dt="2025-04-13T19:53:46.524" v="1738" actId="20577"/>
          <ac:spMkLst>
            <pc:docMk/>
            <pc:sldMk cId="2899138245" sldId="642"/>
            <ac:spMk id="2" creationId="{DBB7E4D6-63FB-5C73-04BD-21F24938348C}"/>
          </ac:spMkLst>
        </pc:spChg>
        <pc:spChg chg="add mod">
          <ac:chgData name="Wick, Felix" userId="85efb633-acf6-425d-a271-4f136bfa2fb0" providerId="ADAL" clId="{134BF4C1-B513-4836-853F-45168CB9DC7C}" dt="2025-04-13T20:13:19.330" v="1945" actId="1076"/>
          <ac:spMkLst>
            <pc:docMk/>
            <pc:sldMk cId="2899138245" sldId="642"/>
            <ac:spMk id="3" creationId="{53EF964A-7BDF-CEFA-FAEB-59ADA55777DC}"/>
          </ac:spMkLst>
        </pc:spChg>
        <pc:spChg chg="del mod">
          <ac:chgData name="Wick, Felix" userId="85efb633-acf6-425d-a271-4f136bfa2fb0" providerId="ADAL" clId="{134BF4C1-B513-4836-853F-45168CB9DC7C}" dt="2025-04-13T19:53:21.225" v="1722" actId="700"/>
          <ac:spMkLst>
            <pc:docMk/>
            <pc:sldMk cId="2899138245" sldId="642"/>
            <ac:spMk id="4" creationId="{0C22D3E9-8AF0-7F60-4740-8F4CCD75367C}"/>
          </ac:spMkLst>
        </pc:spChg>
        <pc:spChg chg="add mod">
          <ac:chgData name="Wick, Felix" userId="85efb633-acf6-425d-a271-4f136bfa2fb0" providerId="ADAL" clId="{134BF4C1-B513-4836-853F-45168CB9DC7C}" dt="2025-04-13T20:13:22.354" v="1946" actId="1076"/>
          <ac:spMkLst>
            <pc:docMk/>
            <pc:sldMk cId="2899138245" sldId="642"/>
            <ac:spMk id="5" creationId="{5C8DE298-B3BA-71D7-05EB-6A7BBA65B5F6}"/>
          </ac:spMkLst>
        </pc:spChg>
        <pc:spChg chg="add mod">
          <ac:chgData name="Wick, Felix" userId="85efb633-acf6-425d-a271-4f136bfa2fb0" providerId="ADAL" clId="{134BF4C1-B513-4836-853F-45168CB9DC7C}" dt="2025-04-13T20:02:03.708" v="1939" actId="208"/>
          <ac:spMkLst>
            <pc:docMk/>
            <pc:sldMk cId="2899138245" sldId="642"/>
            <ac:spMk id="6" creationId="{931819A2-3CEE-E339-88B1-88E7BE87EBCC}"/>
          </ac:spMkLst>
        </pc:spChg>
        <pc:spChg chg="add mod">
          <ac:chgData name="Wick, Felix" userId="85efb633-acf6-425d-a271-4f136bfa2fb0" providerId="ADAL" clId="{134BF4C1-B513-4836-853F-45168CB9DC7C}" dt="2025-04-13T20:14:06.089" v="1989" actId="1076"/>
          <ac:spMkLst>
            <pc:docMk/>
            <pc:sldMk cId="2899138245" sldId="642"/>
            <ac:spMk id="7" creationId="{2E910AE3-6017-8BC2-1887-B635FF9BDDCA}"/>
          </ac:spMkLst>
        </pc:spChg>
        <pc:picChg chg="add mod">
          <ac:chgData name="Wick, Felix" userId="85efb633-acf6-425d-a271-4f136bfa2fb0" providerId="ADAL" clId="{134BF4C1-B513-4836-853F-45168CB9DC7C}" dt="2025-04-13T20:14:11.425" v="1991" actId="1076"/>
          <ac:picMkLst>
            <pc:docMk/>
            <pc:sldMk cId="2899138245" sldId="642"/>
            <ac:picMk id="3074" creationId="{3873DBBF-7E55-9052-4F48-6478A5A38B7C}"/>
          </ac:picMkLst>
        </pc:picChg>
      </pc:sldChg>
      <pc:sldChg chg="delSp new del mod modClrScheme chgLayout">
        <pc:chgData name="Wick, Felix" userId="85efb633-acf6-425d-a271-4f136bfa2fb0" providerId="ADAL" clId="{134BF4C1-B513-4836-853F-45168CB9DC7C}" dt="2025-04-13T19:52:36.367" v="1709" actId="47"/>
        <pc:sldMkLst>
          <pc:docMk/>
          <pc:sldMk cId="3998136820" sldId="643"/>
        </pc:sldMkLst>
        <pc:spChg chg="del">
          <ac:chgData name="Wick, Felix" userId="85efb633-acf6-425d-a271-4f136bfa2fb0" providerId="ADAL" clId="{134BF4C1-B513-4836-853F-45168CB9DC7C}" dt="2025-04-13T09:32:21.243" v="630" actId="700"/>
          <ac:spMkLst>
            <pc:docMk/>
            <pc:sldMk cId="3998136820" sldId="643"/>
            <ac:spMk id="2" creationId="{08863C14-0D0D-253B-D7B1-BDBEAAB24E8B}"/>
          </ac:spMkLst>
        </pc:spChg>
      </pc:sldChg>
      <pc:sldChg chg="addSp modSp new mod ord">
        <pc:chgData name="Wick, Felix" userId="85efb633-acf6-425d-a271-4f136bfa2fb0" providerId="ADAL" clId="{134BF4C1-B513-4836-853F-45168CB9DC7C}" dt="2025-04-13T19:44:14.279" v="1465" actId="1076"/>
        <pc:sldMkLst>
          <pc:docMk/>
          <pc:sldMk cId="2303688195" sldId="644"/>
        </pc:sldMkLst>
        <pc:spChg chg="add mod">
          <ac:chgData name="Wick, Felix" userId="85efb633-acf6-425d-a271-4f136bfa2fb0" providerId="ADAL" clId="{134BF4C1-B513-4836-853F-45168CB9DC7C}" dt="2025-04-13T19:44:14.279" v="1465" actId="1076"/>
          <ac:spMkLst>
            <pc:docMk/>
            <pc:sldMk cId="2303688195" sldId="644"/>
            <ac:spMk id="2" creationId="{E18B03F6-C703-4100-21B2-AC901F9FA52E}"/>
          </ac:spMkLst>
        </pc:spChg>
      </pc:sldChg>
      <pc:sldChg chg="modSp add del mod ord">
        <pc:chgData name="Wick, Felix" userId="85efb633-acf6-425d-a271-4f136bfa2fb0" providerId="ADAL" clId="{134BF4C1-B513-4836-853F-45168CB9DC7C}" dt="2025-04-13T19:52:47.066" v="1710" actId="47"/>
        <pc:sldMkLst>
          <pc:docMk/>
          <pc:sldMk cId="964174421" sldId="645"/>
        </pc:sldMkLst>
        <pc:spChg chg="mod">
          <ac:chgData name="Wick, Felix" userId="85efb633-acf6-425d-a271-4f136bfa2fb0" providerId="ADAL" clId="{134BF4C1-B513-4836-853F-45168CB9DC7C}" dt="2025-04-13T19:47:38.862" v="1487" actId="20577"/>
          <ac:spMkLst>
            <pc:docMk/>
            <pc:sldMk cId="964174421" sldId="645"/>
            <ac:spMk id="4" creationId="{25BF94E0-39E7-1408-5CAE-0730CDE98633}"/>
          </ac:spMkLst>
        </pc:spChg>
      </pc:sldChg>
      <pc:sldChg chg="addSp delSp modSp new mod modClrScheme chgLayout">
        <pc:chgData name="Wick, Felix" userId="85efb633-acf6-425d-a271-4f136bfa2fb0" providerId="ADAL" clId="{134BF4C1-B513-4836-853F-45168CB9DC7C}" dt="2025-04-14T20:02:38.072" v="2829" actId="122"/>
        <pc:sldMkLst>
          <pc:docMk/>
          <pc:sldMk cId="2081074513" sldId="646"/>
        </pc:sldMkLst>
        <pc:spChg chg="add mod ord">
          <ac:chgData name="Wick, Felix" userId="85efb633-acf6-425d-a271-4f136bfa2fb0" providerId="ADAL" clId="{134BF4C1-B513-4836-853F-45168CB9DC7C}" dt="2025-04-14T20:02:38.072" v="2829" actId="122"/>
          <ac:spMkLst>
            <pc:docMk/>
            <pc:sldMk cId="2081074513" sldId="646"/>
            <ac:spMk id="2" creationId="{4AEA8CB1-8369-60A0-8560-D0CCA2C9C60F}"/>
          </ac:spMkLst>
        </pc:spChg>
        <pc:spChg chg="del">
          <ac:chgData name="Wick, Felix" userId="85efb633-acf6-425d-a271-4f136bfa2fb0" providerId="ADAL" clId="{134BF4C1-B513-4836-853F-45168CB9DC7C}" dt="2025-04-13T19:47:45.341" v="1489" actId="700"/>
          <ac:spMkLst>
            <pc:docMk/>
            <pc:sldMk cId="2081074513" sldId="646"/>
            <ac:spMk id="2" creationId="{C3A381C4-6880-B3CF-7EC6-35D054336D34}"/>
          </ac:spMkLst>
        </pc:spChg>
        <pc:spChg chg="add mod">
          <ac:chgData name="Wick, Felix" userId="85efb633-acf6-425d-a271-4f136bfa2fb0" providerId="ADAL" clId="{134BF4C1-B513-4836-853F-45168CB9DC7C}" dt="2025-04-13T19:50:22.300" v="1708" actId="1076"/>
          <ac:spMkLst>
            <pc:docMk/>
            <pc:sldMk cId="2081074513" sldId="646"/>
            <ac:spMk id="3" creationId="{08971539-2A4E-F5B7-51E8-4C3A0383923D}"/>
          </ac:spMkLst>
        </pc:spChg>
      </pc:sldChg>
      <pc:sldChg chg="addSp modSp new mod">
        <pc:chgData name="Wick, Felix" userId="85efb633-acf6-425d-a271-4f136bfa2fb0" providerId="ADAL" clId="{134BF4C1-B513-4836-853F-45168CB9DC7C}" dt="2025-04-14T06:12:16.373" v="2190" actId="1076"/>
        <pc:sldMkLst>
          <pc:docMk/>
          <pc:sldMk cId="2440410078" sldId="647"/>
        </pc:sldMkLst>
        <pc:spChg chg="add mod">
          <ac:chgData name="Wick, Felix" userId="85efb633-acf6-425d-a271-4f136bfa2fb0" providerId="ADAL" clId="{134BF4C1-B513-4836-853F-45168CB9DC7C}" dt="2025-04-14T06:12:16.373" v="2190" actId="1076"/>
          <ac:spMkLst>
            <pc:docMk/>
            <pc:sldMk cId="2440410078" sldId="647"/>
            <ac:spMk id="2" creationId="{D77E9415-75A4-8D23-2100-BE480B7AE5A8}"/>
          </ac:spMkLst>
        </pc:spChg>
        <pc:picChg chg="add mod">
          <ac:chgData name="Wick, Felix" userId="85efb633-acf6-425d-a271-4f136bfa2fb0" providerId="ADAL" clId="{134BF4C1-B513-4836-853F-45168CB9DC7C}" dt="2025-04-13T20:18:32.760" v="2108" actId="1076"/>
          <ac:picMkLst>
            <pc:docMk/>
            <pc:sldMk cId="2440410078" sldId="647"/>
            <ac:picMk id="2050" creationId="{446238A9-63C1-DF14-5C12-615A3B9C17A9}"/>
          </ac:picMkLst>
        </pc:picChg>
      </pc:sldChg>
      <pc:sldChg chg="modSp add mod ord">
        <pc:chgData name="Wick, Felix" userId="85efb633-acf6-425d-a271-4f136bfa2fb0" providerId="ADAL" clId="{134BF4C1-B513-4836-853F-45168CB9DC7C}" dt="2025-04-14T06:10:51.657" v="2157" actId="20577"/>
        <pc:sldMkLst>
          <pc:docMk/>
          <pc:sldMk cId="2556482638" sldId="648"/>
        </pc:sldMkLst>
        <pc:spChg chg="mod">
          <ac:chgData name="Wick, Felix" userId="85efb633-acf6-425d-a271-4f136bfa2fb0" providerId="ADAL" clId="{134BF4C1-B513-4836-853F-45168CB9DC7C}" dt="2025-04-14T06:10:51.657" v="2157" actId="20577"/>
          <ac:spMkLst>
            <pc:docMk/>
            <pc:sldMk cId="2556482638" sldId="648"/>
            <ac:spMk id="4" creationId="{A18CE07C-ABBC-AEF4-4B09-687E6CF70F17}"/>
          </ac:spMkLst>
        </pc:spChg>
      </pc:sldChg>
      <pc:sldChg chg="addSp delSp modSp new mod">
        <pc:chgData name="Wick, Felix" userId="85efb633-acf6-425d-a271-4f136bfa2fb0" providerId="ADAL" clId="{134BF4C1-B513-4836-853F-45168CB9DC7C}" dt="2025-04-14T20:00:29.185" v="2806" actId="1035"/>
        <pc:sldMkLst>
          <pc:docMk/>
          <pc:sldMk cId="1893650296" sldId="649"/>
        </pc:sldMkLst>
        <pc:spChg chg="mod">
          <ac:chgData name="Wick, Felix" userId="85efb633-acf6-425d-a271-4f136bfa2fb0" providerId="ADAL" clId="{134BF4C1-B513-4836-853F-45168CB9DC7C}" dt="2025-04-14T19:58:54.786" v="2723" actId="20577"/>
          <ac:spMkLst>
            <pc:docMk/>
            <pc:sldMk cId="1893650296" sldId="649"/>
            <ac:spMk id="2" creationId="{BC4BBE29-7943-1F01-9FF8-E74681AA7C7C}"/>
          </ac:spMkLst>
        </pc:spChg>
        <pc:spChg chg="add mod">
          <ac:chgData name="Wick, Felix" userId="85efb633-acf6-425d-a271-4f136bfa2fb0" providerId="ADAL" clId="{134BF4C1-B513-4836-853F-45168CB9DC7C}" dt="2025-04-14T19:55:52.059" v="2658" actId="1076"/>
          <ac:spMkLst>
            <pc:docMk/>
            <pc:sldMk cId="1893650296" sldId="649"/>
            <ac:spMk id="5" creationId="{0A4BB69E-3678-F1B5-697D-89A4692FB5F8}"/>
          </ac:spMkLst>
        </pc:spChg>
        <pc:spChg chg="add mod">
          <ac:chgData name="Wick, Felix" userId="85efb633-acf6-425d-a271-4f136bfa2fb0" providerId="ADAL" clId="{134BF4C1-B513-4836-853F-45168CB9DC7C}" dt="2025-04-14T19:58:24.816" v="2702" actId="1076"/>
          <ac:spMkLst>
            <pc:docMk/>
            <pc:sldMk cId="1893650296" sldId="649"/>
            <ac:spMk id="6" creationId="{CD7B7631-C07A-F229-4B65-FB6449A89025}"/>
          </ac:spMkLst>
        </pc:spChg>
        <pc:spChg chg="add del mod">
          <ac:chgData name="Wick, Felix" userId="85efb633-acf6-425d-a271-4f136bfa2fb0" providerId="ADAL" clId="{134BF4C1-B513-4836-853F-45168CB9DC7C}" dt="2025-04-14T19:13:47.391" v="2359" actId="478"/>
          <ac:spMkLst>
            <pc:docMk/>
            <pc:sldMk cId="1893650296" sldId="649"/>
            <ac:spMk id="7" creationId="{E302D5FB-75D0-D5D5-71B6-9EB1183CDB2B}"/>
          </ac:spMkLst>
        </pc:spChg>
        <pc:spChg chg="add">
          <ac:chgData name="Wick, Felix" userId="85efb633-acf6-425d-a271-4f136bfa2fb0" providerId="ADAL" clId="{134BF4C1-B513-4836-853F-45168CB9DC7C}" dt="2025-04-14T19:45:43.328" v="2466"/>
          <ac:spMkLst>
            <pc:docMk/>
            <pc:sldMk cId="1893650296" sldId="649"/>
            <ac:spMk id="1042" creationId="{4D8D44BD-59A8-61EC-2B39-4C3935FA72FA}"/>
          </ac:spMkLst>
        </pc:spChg>
        <pc:spChg chg="add mod">
          <ac:chgData name="Wick, Felix" userId="85efb633-acf6-425d-a271-4f136bfa2fb0" providerId="ADAL" clId="{134BF4C1-B513-4836-853F-45168CB9DC7C}" dt="2025-04-14T19:57:32.541" v="2699" actId="1076"/>
          <ac:spMkLst>
            <pc:docMk/>
            <pc:sldMk cId="1893650296" sldId="649"/>
            <ac:spMk id="1049" creationId="{2406C877-1516-87A6-4527-BE8BDF544D67}"/>
          </ac:spMkLst>
        </pc:spChg>
        <pc:spChg chg="add mod">
          <ac:chgData name="Wick, Felix" userId="85efb633-acf6-425d-a271-4f136bfa2fb0" providerId="ADAL" clId="{134BF4C1-B513-4836-853F-45168CB9DC7C}" dt="2025-04-14T20:00:22.625" v="2801" actId="1035"/>
          <ac:spMkLst>
            <pc:docMk/>
            <pc:sldMk cId="1893650296" sldId="649"/>
            <ac:spMk id="1050" creationId="{AC108FA9-32FD-226F-6F02-6B08D055F730}"/>
          </ac:spMkLst>
        </pc:spChg>
        <pc:spChg chg="add mod">
          <ac:chgData name="Wick, Felix" userId="85efb633-acf6-425d-a271-4f136bfa2fb0" providerId="ADAL" clId="{134BF4C1-B513-4836-853F-45168CB9DC7C}" dt="2025-04-14T20:00:05.208" v="2799" actId="1076"/>
          <ac:spMkLst>
            <pc:docMk/>
            <pc:sldMk cId="1893650296" sldId="649"/>
            <ac:spMk id="1051" creationId="{5BD55D32-BA34-DEF3-DDC8-14C98D71538D}"/>
          </ac:spMkLst>
        </pc:spChg>
        <pc:spChg chg="add mod">
          <ac:chgData name="Wick, Felix" userId="85efb633-acf6-425d-a271-4f136bfa2fb0" providerId="ADAL" clId="{134BF4C1-B513-4836-853F-45168CB9DC7C}" dt="2025-04-14T20:00:26.371" v="2804" actId="1035"/>
          <ac:spMkLst>
            <pc:docMk/>
            <pc:sldMk cId="1893650296" sldId="649"/>
            <ac:spMk id="1052" creationId="{A24E2FA5-5A88-A0E5-2A2B-DFE57D4A6C43}"/>
          </ac:spMkLst>
        </pc:spChg>
        <pc:spChg chg="add mod">
          <ac:chgData name="Wick, Felix" userId="85efb633-acf6-425d-a271-4f136bfa2fb0" providerId="ADAL" clId="{134BF4C1-B513-4836-853F-45168CB9DC7C}" dt="2025-04-14T20:00:29.185" v="2806" actId="1035"/>
          <ac:spMkLst>
            <pc:docMk/>
            <pc:sldMk cId="1893650296" sldId="649"/>
            <ac:spMk id="1053" creationId="{BAD4818C-B11A-D40B-4E3B-2CF1B08BC3BC}"/>
          </ac:spMkLst>
        </pc:spChg>
        <pc:picChg chg="add del mod">
          <ac:chgData name="Wick, Felix" userId="85efb633-acf6-425d-a271-4f136bfa2fb0" providerId="ADAL" clId="{134BF4C1-B513-4836-853F-45168CB9DC7C}" dt="2025-04-14T19:13:49.669" v="2360" actId="478"/>
          <ac:picMkLst>
            <pc:docMk/>
            <pc:sldMk cId="1893650296" sldId="649"/>
            <ac:picMk id="3" creationId="{2D3F3B8D-0FD8-1394-AA91-2CE918BDC2CB}"/>
          </ac:picMkLst>
        </pc:picChg>
        <pc:picChg chg="add del mod">
          <ac:chgData name="Wick, Felix" userId="85efb633-acf6-425d-a271-4f136bfa2fb0" providerId="ADAL" clId="{134BF4C1-B513-4836-853F-45168CB9DC7C}" dt="2025-04-14T19:13:43.197" v="2358" actId="478"/>
          <ac:picMkLst>
            <pc:docMk/>
            <pc:sldMk cId="1893650296" sldId="649"/>
            <ac:picMk id="4" creationId="{87F50247-67D8-A5BA-7ABA-EB57C54A18AB}"/>
          </ac:picMkLst>
        </pc:picChg>
        <pc:picChg chg="add del mod">
          <ac:chgData name="Wick, Felix" userId="85efb633-acf6-425d-a271-4f136bfa2fb0" providerId="ADAL" clId="{134BF4C1-B513-4836-853F-45168CB9DC7C}" dt="2025-04-14T19:27:04.569" v="2388" actId="478"/>
          <ac:picMkLst>
            <pc:docMk/>
            <pc:sldMk cId="1893650296" sldId="649"/>
            <ac:picMk id="9" creationId="{B237FCE7-ACF0-FB67-181A-BB46A85D313E}"/>
          </ac:picMkLst>
        </pc:picChg>
        <pc:picChg chg="add del mod">
          <ac:chgData name="Wick, Felix" userId="85efb633-acf6-425d-a271-4f136bfa2fb0" providerId="ADAL" clId="{134BF4C1-B513-4836-853F-45168CB9DC7C}" dt="2025-04-14T19:22:03.845" v="2369" actId="478"/>
          <ac:picMkLst>
            <pc:docMk/>
            <pc:sldMk cId="1893650296" sldId="649"/>
            <ac:picMk id="11" creationId="{1AB64075-8D0A-F9D3-BA0B-ABE3707E12A1}"/>
          </ac:picMkLst>
        </pc:picChg>
        <pc:picChg chg="add del mod">
          <ac:chgData name="Wick, Felix" userId="85efb633-acf6-425d-a271-4f136bfa2fb0" providerId="ADAL" clId="{134BF4C1-B513-4836-853F-45168CB9DC7C}" dt="2025-04-14T19:27:06.198" v="2390" actId="478"/>
          <ac:picMkLst>
            <pc:docMk/>
            <pc:sldMk cId="1893650296" sldId="649"/>
            <ac:picMk id="13" creationId="{AE747F1C-0731-7B38-78DC-9F1CA925BCF2}"/>
          </ac:picMkLst>
        </pc:picChg>
        <pc:picChg chg="add del mod">
          <ac:chgData name="Wick, Felix" userId="85efb633-acf6-425d-a271-4f136bfa2fb0" providerId="ADAL" clId="{134BF4C1-B513-4836-853F-45168CB9DC7C}" dt="2025-04-14T19:27:05.530" v="2389" actId="478"/>
          <ac:picMkLst>
            <pc:docMk/>
            <pc:sldMk cId="1893650296" sldId="649"/>
            <ac:picMk id="15" creationId="{6E9ED380-7A6B-2308-FED9-C87AFCDED236}"/>
          </ac:picMkLst>
        </pc:picChg>
        <pc:picChg chg="add del mod">
          <ac:chgData name="Wick, Felix" userId="85efb633-acf6-425d-a271-4f136bfa2fb0" providerId="ADAL" clId="{134BF4C1-B513-4836-853F-45168CB9DC7C}" dt="2025-04-14T19:27:06.856" v="2391" actId="478"/>
          <ac:picMkLst>
            <pc:docMk/>
            <pc:sldMk cId="1893650296" sldId="649"/>
            <ac:picMk id="17" creationId="{DA036150-9743-5E6D-F77B-B230C8B2D133}"/>
          </ac:picMkLst>
        </pc:picChg>
        <pc:picChg chg="add del mod">
          <ac:chgData name="Wick, Felix" userId="85efb633-acf6-425d-a271-4f136bfa2fb0" providerId="ADAL" clId="{134BF4C1-B513-4836-853F-45168CB9DC7C}" dt="2025-04-14T19:25:15.521" v="2387" actId="478"/>
          <ac:picMkLst>
            <pc:docMk/>
            <pc:sldMk cId="1893650296" sldId="649"/>
            <ac:picMk id="19" creationId="{C25816B3-997F-1059-A3C9-5F3534A23A81}"/>
          </ac:picMkLst>
        </pc:picChg>
        <pc:picChg chg="add mod">
          <ac:chgData name="Wick, Felix" userId="85efb633-acf6-425d-a271-4f136bfa2fb0" providerId="ADAL" clId="{134BF4C1-B513-4836-853F-45168CB9DC7C}" dt="2025-04-14T19:56:05.771" v="2661" actId="1076"/>
          <ac:picMkLst>
            <pc:docMk/>
            <pc:sldMk cId="1893650296" sldId="649"/>
            <ac:picMk id="21" creationId="{5F68EF22-E7C0-D720-6B81-1E101F2D91FF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23" creationId="{1AE0F5A8-9CF5-6567-67B7-EBA407741AB4}"/>
          </ac:picMkLst>
        </pc:picChg>
        <pc:picChg chg="add del mod">
          <ac:chgData name="Wick, Felix" userId="85efb633-acf6-425d-a271-4f136bfa2fb0" providerId="ADAL" clId="{134BF4C1-B513-4836-853F-45168CB9DC7C}" dt="2025-04-14T19:30:10.843" v="2401" actId="478"/>
          <ac:picMkLst>
            <pc:docMk/>
            <pc:sldMk cId="1893650296" sldId="649"/>
            <ac:picMk id="25" creationId="{6D116DA2-D7B2-7E82-FA98-715D628A48E5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27" creationId="{C822E483-C059-2B0D-C606-773C151E4599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29" creationId="{7C0CA20F-9BEB-00E5-FA16-DD5FA642EE5E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31" creationId="{9B68721A-89CC-45B6-0763-846703EEEFFE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1025" creationId="{477B5F3A-A3A5-D1B4-EC43-3A8863B8A822}"/>
          </ac:picMkLst>
        </pc:picChg>
        <pc:picChg chg="add mod">
          <ac:chgData name="Wick, Felix" userId="85efb633-acf6-425d-a271-4f136bfa2fb0" providerId="ADAL" clId="{134BF4C1-B513-4836-853F-45168CB9DC7C}" dt="2025-04-14T07:35:34.995" v="2257" actId="688"/>
          <ac:picMkLst>
            <pc:docMk/>
            <pc:sldMk cId="1893650296" sldId="649"/>
            <ac:picMk id="1026" creationId="{3EED9495-F12B-9A28-3F25-AA5D44F40C7F}"/>
          </ac:picMkLst>
        </pc:picChg>
        <pc:picChg chg="add">
          <ac:chgData name="Wick, Felix" userId="85efb633-acf6-425d-a271-4f136bfa2fb0" providerId="ADAL" clId="{134BF4C1-B513-4836-853F-45168CB9DC7C}" dt="2025-04-14T07:36:11.474" v="2258"/>
          <ac:picMkLst>
            <pc:docMk/>
            <pc:sldMk cId="1893650296" sldId="649"/>
            <ac:picMk id="1028" creationId="{FC7CD3FC-5FF0-DE1C-5818-0C5980AB5DB2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1029" creationId="{8931C452-2DF1-9B4D-F071-1A3CDB3ECF62}"/>
          </ac:picMkLst>
        </pc:picChg>
        <pc:picChg chg="add mod">
          <ac:chgData name="Wick, Felix" userId="85efb633-acf6-425d-a271-4f136bfa2fb0" providerId="ADAL" clId="{134BF4C1-B513-4836-853F-45168CB9DC7C}" dt="2025-04-14T07:36:39.252" v="2262"/>
          <ac:picMkLst>
            <pc:docMk/>
            <pc:sldMk cId="1893650296" sldId="649"/>
            <ac:picMk id="1030" creationId="{89ADCD13-62F6-849E-4F9E-5EBF8D95B20C}"/>
          </ac:picMkLst>
        </pc:picChg>
        <pc:picChg chg="add mod">
          <ac:chgData name="Wick, Felix" userId="85efb633-acf6-425d-a271-4f136bfa2fb0" providerId="ADAL" clId="{134BF4C1-B513-4836-853F-45168CB9DC7C}" dt="2025-04-14T07:36:39.065" v="2261"/>
          <ac:picMkLst>
            <pc:docMk/>
            <pc:sldMk cId="1893650296" sldId="649"/>
            <ac:picMk id="1032" creationId="{AEE27E73-1693-F9FB-7DE9-46302DBAB9A1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1033" creationId="{1201B7AE-5B4D-49D9-68E7-1C01F21FFED7}"/>
          </ac:picMkLst>
        </pc:picChg>
        <pc:picChg chg="add del">
          <ac:chgData name="Wick, Felix" userId="85efb633-acf6-425d-a271-4f136bfa2fb0" providerId="ADAL" clId="{134BF4C1-B513-4836-853F-45168CB9DC7C}" dt="2025-04-14T19:42:59.899" v="2456" actId="478"/>
          <ac:picMkLst>
            <pc:docMk/>
            <pc:sldMk cId="1893650296" sldId="649"/>
            <ac:picMk id="1035" creationId="{B80A7C9E-0ACF-4A30-B4BE-B8D14C35B71C}"/>
          </ac:picMkLst>
        </pc:picChg>
        <pc:picChg chg="add del mod">
          <ac:chgData name="Wick, Felix" userId="85efb633-acf6-425d-a271-4f136bfa2fb0" providerId="ADAL" clId="{134BF4C1-B513-4836-853F-45168CB9DC7C}" dt="2025-04-14T19:42:14.001" v="2453" actId="478"/>
          <ac:picMkLst>
            <pc:docMk/>
            <pc:sldMk cId="1893650296" sldId="649"/>
            <ac:picMk id="1037" creationId="{FFCB12A5-B87E-B6D0-8728-4B0EF4085C80}"/>
          </ac:picMkLst>
        </pc:picChg>
        <pc:picChg chg="add mod">
          <ac:chgData name="Wick, Felix" userId="85efb633-acf6-425d-a271-4f136bfa2fb0" providerId="ADAL" clId="{134BF4C1-B513-4836-853F-45168CB9DC7C}" dt="2025-04-14T19:58:03.158" v="2701" actId="1076"/>
          <ac:picMkLst>
            <pc:docMk/>
            <pc:sldMk cId="1893650296" sldId="649"/>
            <ac:picMk id="1039" creationId="{DA1B6A8D-3E25-837A-D7F2-65925BFEA256}"/>
          </ac:picMkLst>
        </pc:picChg>
        <pc:picChg chg="add mod">
          <ac:chgData name="Wick, Felix" userId="85efb633-acf6-425d-a271-4f136bfa2fb0" providerId="ADAL" clId="{134BF4C1-B513-4836-853F-45168CB9DC7C}" dt="2025-04-14T19:55:45.243" v="2657" actId="1037"/>
          <ac:picMkLst>
            <pc:docMk/>
            <pc:sldMk cId="1893650296" sldId="649"/>
            <ac:picMk id="1041" creationId="{8F28A5F4-719F-27A4-C5FB-2DFED3625EBA}"/>
          </ac:picMkLst>
        </pc:picChg>
        <pc:picChg chg="add mod">
          <ac:chgData name="Wick, Felix" userId="85efb633-acf6-425d-a271-4f136bfa2fb0" providerId="ADAL" clId="{134BF4C1-B513-4836-853F-45168CB9DC7C}" dt="2025-04-14T19:47:36.164" v="2477" actId="14100"/>
          <ac:picMkLst>
            <pc:docMk/>
            <pc:sldMk cId="1893650296" sldId="649"/>
            <ac:picMk id="1043" creationId="{FE610C29-3FF9-C0E3-3087-242B1D7D4612}"/>
          </ac:picMkLst>
        </pc:picChg>
        <pc:picChg chg="add del mod">
          <ac:chgData name="Wick, Felix" userId="85efb633-acf6-425d-a271-4f136bfa2fb0" providerId="ADAL" clId="{134BF4C1-B513-4836-853F-45168CB9DC7C}" dt="2025-04-14T19:50:03.247" v="2487" actId="478"/>
          <ac:picMkLst>
            <pc:docMk/>
            <pc:sldMk cId="1893650296" sldId="649"/>
            <ac:picMk id="1044" creationId="{A6326D2F-9E95-4836-8571-86E94B73FA01}"/>
          </ac:picMkLst>
        </pc:picChg>
        <pc:picChg chg="add del mod">
          <ac:chgData name="Wick, Felix" userId="85efb633-acf6-425d-a271-4f136bfa2fb0" providerId="ADAL" clId="{134BF4C1-B513-4836-853F-45168CB9DC7C}" dt="2025-04-14T19:51:11.424" v="2495" actId="478"/>
          <ac:picMkLst>
            <pc:docMk/>
            <pc:sldMk cId="1893650296" sldId="649"/>
            <ac:picMk id="1045" creationId="{5C232013-58AB-19DC-00EF-4F527CF1C638}"/>
          </ac:picMkLst>
        </pc:picChg>
        <pc:picChg chg="add mod">
          <ac:chgData name="Wick, Felix" userId="85efb633-acf6-425d-a271-4f136bfa2fb0" providerId="ADAL" clId="{134BF4C1-B513-4836-853F-45168CB9DC7C}" dt="2025-04-14T19:53:14.252" v="2516" actId="1076"/>
          <ac:picMkLst>
            <pc:docMk/>
            <pc:sldMk cId="1893650296" sldId="649"/>
            <ac:picMk id="1046" creationId="{B2D9EB82-5234-0D32-332B-751780DDAC47}"/>
          </ac:picMkLst>
        </pc:picChg>
        <pc:cxnChg chg="add mod">
          <ac:chgData name="Wick, Felix" userId="85efb633-acf6-425d-a271-4f136bfa2fb0" providerId="ADAL" clId="{134BF4C1-B513-4836-853F-45168CB9DC7C}" dt="2025-04-14T19:58:24.816" v="2702" actId="1076"/>
          <ac:cxnSpMkLst>
            <pc:docMk/>
            <pc:sldMk cId="1893650296" sldId="649"/>
            <ac:cxnSpMk id="1048" creationId="{EF67DFD6-14B9-8CB8-6BB0-2D6B0269DB24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82724-A196-4582-B25D-B199415A2E8E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341CD-902B-46F2-87FA-43DBA1A08AE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622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C167-C435-0335-DE41-A3ECBB5566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BD7DA4-9347-1079-BF44-43718EDE59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0606E-CF6C-79AE-6A9B-169C468A3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11C5C-065C-1610-C998-15D2B2897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8200B-A697-14B6-E06E-554ADAE90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91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38E6B-D97A-3B52-24C3-1820A01C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BB4114-933F-2669-3A6D-8913D0888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B16DF-5A44-657F-FC11-839039FF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E06B9-B130-3B22-8743-53FD451BA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BD1B6-F5DD-7163-1057-AF4AE5BCE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180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E2954F-21BF-2255-8E3C-6290746C07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30F615-EF00-CDAD-AFEC-E30EEBABC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8D303-78F4-4153-219F-7973EABD3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81BBD-77D0-CD4E-E868-6D80A5179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0401B-744C-C85F-9B31-04CABFDBA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0698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57766-20ED-9E8E-7C6F-1B73A297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225C2-8935-E5E9-67F2-77ED81DFB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C2BEC-1B09-EA3F-37D3-D0F9F51BB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5D4C6-973B-444B-3FF2-31BE36B2D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EEEC4-1E01-DF2E-348E-84F854953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1356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D6016-D605-38E8-16F4-AB925BD89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48FF5-3E5D-B75A-50BC-D07299DCE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9DBF9-1D14-9B7C-2D0E-90F8B9EAC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C54D3-7788-B32F-A594-7667C85D0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598B3-77C7-4247-3A66-006A902F8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9257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5029A-AC65-DC15-95E9-9A2B98DC6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190D4-6AAB-BC0E-2FE1-CA302C575B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45D8E-CD3B-9974-30F5-3A940A0302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C677B-5369-B0C4-197A-5E8FB38D6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67206-4624-D1A4-4FC3-75F221D1D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1C2B0-0EF8-B8D0-8F57-B3D8068E5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522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FDABF-5151-1F63-618A-CA311C55C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E7B91-227B-C8B2-F15C-C86F7E8E8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59CBBD-E797-8DD7-3E60-8043643ADF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717F03-DA54-79AA-788E-9F1CC1DE39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1A4110-6873-26D0-736A-365C881C68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AE13A8-3C17-C750-005C-9E43EC103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FF77D0-6C01-5FED-7BB8-3D882BB80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9359E9-37F5-1013-B0C2-E52EFCCBA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035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85D20-2EB1-49A0-E012-2CF08B64B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62A140-5709-0EFB-F619-A9332189F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5B851-344D-C6C5-5C56-90B0AEEFF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D83691-CD5C-261C-8864-62D50C3C8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9732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5274EF-3117-0C96-CBD0-D92B2149F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132DC4-5A68-B91A-BE06-8CBA03908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FF2764-CD12-A889-3C56-5D5CCF104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6456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52EFF-F47F-5246-BCC0-E0DB0F542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3FD45-71F5-2D29-7E1C-5B8FD2362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631BA9-2BF2-DE0D-31E4-1E1D064940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A7F01-8D88-D4B1-9C52-F50F970E2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324FC-DC4E-23E2-CA0A-DE218F04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A413E2-D8C0-F21D-5047-D37A06510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2564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26D44-819C-B43B-85D7-3B4A3EB4C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82C9B8-4D64-26CB-5D85-A460B071A8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6DC83-57F1-2FDB-6595-410627637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EA00C-EC87-A703-5AE0-E0F1DCE3C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6A7E1-0573-E863-E710-BAD790645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548DB3-6EF2-7AB7-8E17-F3FB5788C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4876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34884C-67A5-4059-A5B8-B2F00152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D65AB7-F814-9952-3413-72C659B81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41908-AAC9-3F20-1B63-E9D5E93F4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2683B4-1055-4ED9-B71A-5794D8288CA0}" type="datetimeFigureOut">
              <a:rPr lang="en-GB" smtClean="0"/>
              <a:t>05/05/2025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37962-BFCA-6124-D085-E4AE2294DB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6A607-C5B7-6DA7-DF8C-4CD715423A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16A2E0-CFC6-46E2-B446-08AE58DA69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985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29D2F-2F26-6738-179A-8DCD1CB05E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de-DE" dirty="0"/>
              <a:t>GenAI:</a:t>
            </a:r>
            <a:br>
              <a:rPr lang="de-DE" dirty="0"/>
            </a:br>
            <a:r>
              <a:rPr lang="de-DE" dirty="0"/>
              <a:t>Hype oder die folgenreichste Technologie aller Zeiten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2784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4CB84916-C1AE-5402-F036-B614D1102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274" y="562069"/>
            <a:ext cx="9553450" cy="40006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FC65A2-B9B6-2B67-95EB-916453C82277}"/>
              </a:ext>
            </a:extLst>
          </p:cNvPr>
          <p:cNvSpPr txBox="1"/>
          <p:nvPr/>
        </p:nvSpPr>
        <p:spPr>
          <a:xfrm>
            <a:off x="5124867" y="5223934"/>
            <a:ext cx="1942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err="1"/>
              <a:t>Hauspreis</a:t>
            </a:r>
            <a:r>
              <a:rPr lang="en-GB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22296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DD73E-3081-3D14-70D6-AFC0A992A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Classification</a:t>
            </a:r>
            <a:endParaRPr lang="en-GB" dirty="0"/>
          </a:p>
        </p:txBody>
      </p:sp>
      <p:pic>
        <p:nvPicPr>
          <p:cNvPr id="7" name="Picture 6" descr="A collage of different mugs&#10;&#10;AI-generated content may be incorrect.">
            <a:extLst>
              <a:ext uri="{FF2B5EF4-FFF2-40B4-BE49-F238E27FC236}">
                <a16:creationId xmlns:a16="http://schemas.microsoft.com/office/drawing/2014/main" id="{02B31845-7645-8954-121A-3F0BE6E76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25" y="2844812"/>
            <a:ext cx="6728335" cy="3040623"/>
          </a:xfrm>
          <a:prstGeom prst="rect">
            <a:avLst/>
          </a:prstGeom>
        </p:spPr>
      </p:pic>
      <p:pic>
        <p:nvPicPr>
          <p:cNvPr id="9" name="Picture 8" descr="A cat and dog with lines and symbols&#10;&#10;AI-generated content may be incorrect.">
            <a:extLst>
              <a:ext uri="{FF2B5EF4-FFF2-40B4-BE49-F238E27FC236}">
                <a16:creationId xmlns:a16="http://schemas.microsoft.com/office/drawing/2014/main" id="{400EB2C6-9A9E-8FDF-855F-6BA5B5E0A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003" y="2843699"/>
            <a:ext cx="3823812" cy="23369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3C5160-1A56-C485-58C2-E716FD0AA2D8}"/>
              </a:ext>
            </a:extLst>
          </p:cNvPr>
          <p:cNvSpPr txBox="1"/>
          <p:nvPr/>
        </p:nvSpPr>
        <p:spPr>
          <a:xfrm>
            <a:off x="2931015" y="2052305"/>
            <a:ext cx="2212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Trainingsdaten:</a:t>
            </a:r>
            <a:endParaRPr lang="en-GB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51DC0A-0A51-1A85-091D-E1FDE24B145C}"/>
              </a:ext>
            </a:extLst>
          </p:cNvPr>
          <p:cNvSpPr txBox="1"/>
          <p:nvPr/>
        </p:nvSpPr>
        <p:spPr>
          <a:xfrm>
            <a:off x="7535819" y="2052306"/>
            <a:ext cx="4656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Testdaten mit gelerntem Modell:</a:t>
            </a:r>
            <a:endParaRPr lang="en-GB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39CEAA-C60F-FD6F-4775-A10C1A255AC8}"/>
              </a:ext>
            </a:extLst>
          </p:cNvPr>
          <p:cNvSpPr txBox="1"/>
          <p:nvPr/>
        </p:nvSpPr>
        <p:spPr>
          <a:xfrm>
            <a:off x="0" y="2859531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labels:</a:t>
            </a:r>
          </a:p>
        </p:txBody>
      </p:sp>
    </p:spTree>
    <p:extLst>
      <p:ext uri="{BB962C8B-B14F-4D97-AF65-F5344CB8AC3E}">
        <p14:creationId xmlns:p14="http://schemas.microsoft.com/office/powerpoint/2010/main" val="2299162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AD574-065A-CD39-386C-21D70EF19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CE07C-ABBC-AEF4-4B09-687E6CF70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Was ist Deep Learning?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6482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BBE29-7943-1F01-9FF8-E74681AA7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Hierarchische Repräsentation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4BB69E-3678-F1B5-697D-89A4692FB5F8}"/>
              </a:ext>
            </a:extLst>
          </p:cNvPr>
          <p:cNvSpPr txBox="1"/>
          <p:nvPr/>
        </p:nvSpPr>
        <p:spPr>
          <a:xfrm>
            <a:off x="437493" y="3368411"/>
            <a:ext cx="5296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Musterbeispiel Bildklassifikation:</a:t>
            </a:r>
            <a:endParaRPr lang="en-GB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7B7631-C07A-F229-4B65-FB6449A89025}"/>
              </a:ext>
            </a:extLst>
          </p:cNvPr>
          <p:cNvSpPr txBox="1"/>
          <p:nvPr/>
        </p:nvSpPr>
        <p:spPr>
          <a:xfrm>
            <a:off x="6655862" y="1744290"/>
            <a:ext cx="36366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steigende Abstraktion</a:t>
            </a:r>
            <a:endParaRPr lang="en-GB" sz="28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F68EF22-E7C0-D720-6B81-1E101F2D9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065" y="4144037"/>
            <a:ext cx="1971675" cy="19716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AE0F5A8-9CF5-6567-67B7-EBA407741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604" y="2890837"/>
            <a:ext cx="1076325" cy="10763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822E483-C059-2B0D-C606-773C151E45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1598" y="2681588"/>
            <a:ext cx="775626" cy="77562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C0CA20F-9BEB-00E5-FA16-DD5FA642EE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0043" y="2681588"/>
            <a:ext cx="775626" cy="77562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B68721A-89CC-45B6-0763-846703EEEF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0043" y="3368411"/>
            <a:ext cx="775626" cy="775626"/>
          </a:xfrm>
          <a:prstGeom prst="rect">
            <a:avLst/>
          </a:prstGeom>
        </p:spPr>
      </p:pic>
      <p:pic>
        <p:nvPicPr>
          <p:cNvPr id="1025" name="Picture 1024">
            <a:extLst>
              <a:ext uri="{FF2B5EF4-FFF2-40B4-BE49-F238E27FC236}">
                <a16:creationId xmlns:a16="http://schemas.microsoft.com/office/drawing/2014/main" id="{477B5F3A-A3A5-D1B4-EC43-3A8863B8A8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80185" y="3368411"/>
            <a:ext cx="775626" cy="775626"/>
          </a:xfrm>
          <a:prstGeom prst="rect">
            <a:avLst/>
          </a:prstGeom>
        </p:spPr>
      </p:pic>
      <p:pic>
        <p:nvPicPr>
          <p:cNvPr id="1029" name="Picture 1028">
            <a:extLst>
              <a:ext uri="{FF2B5EF4-FFF2-40B4-BE49-F238E27FC236}">
                <a16:creationId xmlns:a16="http://schemas.microsoft.com/office/drawing/2014/main" id="{8931C452-2DF1-9B4D-F071-1A3CDB3ECF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7982" y="2681589"/>
            <a:ext cx="775626" cy="775626"/>
          </a:xfrm>
          <a:prstGeom prst="rect">
            <a:avLst/>
          </a:prstGeom>
        </p:spPr>
      </p:pic>
      <p:pic>
        <p:nvPicPr>
          <p:cNvPr id="1033" name="Picture 1032">
            <a:extLst>
              <a:ext uri="{FF2B5EF4-FFF2-40B4-BE49-F238E27FC236}">
                <a16:creationId xmlns:a16="http://schemas.microsoft.com/office/drawing/2014/main" id="{1201B7AE-5B4D-49D9-68E7-1C01F21FFE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07982" y="3368412"/>
            <a:ext cx="775626" cy="775626"/>
          </a:xfrm>
          <a:prstGeom prst="rect">
            <a:avLst/>
          </a:prstGeom>
        </p:spPr>
      </p:pic>
      <p:pic>
        <p:nvPicPr>
          <p:cNvPr id="1039" name="Picture 1038">
            <a:extLst>
              <a:ext uri="{FF2B5EF4-FFF2-40B4-BE49-F238E27FC236}">
                <a16:creationId xmlns:a16="http://schemas.microsoft.com/office/drawing/2014/main" id="{DA1B6A8D-3E25-837A-D7F2-65925BFEA25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48640" y="2681589"/>
            <a:ext cx="775625" cy="775625"/>
          </a:xfrm>
          <a:prstGeom prst="rect">
            <a:avLst/>
          </a:prstGeom>
        </p:spPr>
      </p:pic>
      <p:pic>
        <p:nvPicPr>
          <p:cNvPr id="1041" name="Picture 1040">
            <a:extLst>
              <a:ext uri="{FF2B5EF4-FFF2-40B4-BE49-F238E27FC236}">
                <a16:creationId xmlns:a16="http://schemas.microsoft.com/office/drawing/2014/main" id="{8F28A5F4-719F-27A4-C5FB-2DFED3625EB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51261" y="3368412"/>
            <a:ext cx="775625" cy="775625"/>
          </a:xfrm>
          <a:prstGeom prst="rect">
            <a:avLst/>
          </a:prstGeom>
        </p:spPr>
      </p:pic>
      <p:pic>
        <p:nvPicPr>
          <p:cNvPr id="1046" name="Picture 18" descr="What Is Deep Learning and How Does It Work? | Built In">
            <a:extLst>
              <a:ext uri="{FF2B5EF4-FFF2-40B4-BE49-F238E27FC236}">
                <a16:creationId xmlns:a16="http://schemas.microsoft.com/office/drawing/2014/main" id="{B2D9EB82-5234-0D32-332B-751780DDA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471" y="4051995"/>
            <a:ext cx="5706533" cy="244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48" name="Straight Arrow Connector 1047">
            <a:extLst>
              <a:ext uri="{FF2B5EF4-FFF2-40B4-BE49-F238E27FC236}">
                <a16:creationId xmlns:a16="http://schemas.microsoft.com/office/drawing/2014/main" id="{EF67DFD6-14B9-8CB8-6BB0-2D6B0269DB24}"/>
              </a:ext>
            </a:extLst>
          </p:cNvPr>
          <p:cNvCxnSpPr/>
          <p:nvPr/>
        </p:nvCxnSpPr>
        <p:spPr>
          <a:xfrm>
            <a:off x="6857858" y="2309843"/>
            <a:ext cx="30480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" name="TextBox 1048">
            <a:extLst>
              <a:ext uri="{FF2B5EF4-FFF2-40B4-BE49-F238E27FC236}">
                <a16:creationId xmlns:a16="http://schemas.microsoft.com/office/drawing/2014/main" id="{2406C877-1516-87A6-4527-BE8BDF544D67}"/>
              </a:ext>
            </a:extLst>
          </p:cNvPr>
          <p:cNvSpPr txBox="1"/>
          <p:nvPr/>
        </p:nvSpPr>
        <p:spPr>
          <a:xfrm>
            <a:off x="4812793" y="6207754"/>
            <a:ext cx="184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Input: Pixel</a:t>
            </a:r>
            <a:r>
              <a:rPr lang="de-DE" dirty="0"/>
              <a:t>werte</a:t>
            </a:r>
            <a:endParaRPr lang="en-GB" dirty="0"/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AC108FA9-32FD-226F-6F02-6B08D055F730}"/>
              </a:ext>
            </a:extLst>
          </p:cNvPr>
          <p:cNvSpPr txBox="1"/>
          <p:nvPr/>
        </p:nvSpPr>
        <p:spPr>
          <a:xfrm>
            <a:off x="10724373" y="4489796"/>
            <a:ext cx="883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Elefant</a:t>
            </a:r>
            <a:endParaRPr lang="en-GB" dirty="0"/>
          </a:p>
        </p:txBody>
      </p:sp>
      <p:sp>
        <p:nvSpPr>
          <p:cNvPr id="1051" name="TextBox 1050">
            <a:extLst>
              <a:ext uri="{FF2B5EF4-FFF2-40B4-BE49-F238E27FC236}">
                <a16:creationId xmlns:a16="http://schemas.microsoft.com/office/drawing/2014/main" id="{5BD55D32-BA34-DEF3-DDC8-14C98D71538D}"/>
              </a:ext>
            </a:extLst>
          </p:cNvPr>
          <p:cNvSpPr txBox="1"/>
          <p:nvPr/>
        </p:nvSpPr>
        <p:spPr>
          <a:xfrm>
            <a:off x="10760900" y="4868523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Delfin</a:t>
            </a:r>
            <a:endParaRPr lang="en-GB" dirty="0"/>
          </a:p>
        </p:txBody>
      </p:sp>
      <p:sp>
        <p:nvSpPr>
          <p:cNvPr id="1052" name="TextBox 1051">
            <a:extLst>
              <a:ext uri="{FF2B5EF4-FFF2-40B4-BE49-F238E27FC236}">
                <a16:creationId xmlns:a16="http://schemas.microsoft.com/office/drawing/2014/main" id="{A24E2FA5-5A88-A0E5-2A2B-DFE57D4A6C43}"/>
              </a:ext>
            </a:extLst>
          </p:cNvPr>
          <p:cNvSpPr txBox="1"/>
          <p:nvPr/>
        </p:nvSpPr>
        <p:spPr>
          <a:xfrm>
            <a:off x="10798722" y="5245525"/>
            <a:ext cx="711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Löwe</a:t>
            </a:r>
            <a:endParaRPr lang="en-GB" dirty="0"/>
          </a:p>
        </p:txBody>
      </p:sp>
      <p:sp>
        <p:nvSpPr>
          <p:cNvPr id="1053" name="TextBox 1052">
            <a:extLst>
              <a:ext uri="{FF2B5EF4-FFF2-40B4-BE49-F238E27FC236}">
                <a16:creationId xmlns:a16="http://schemas.microsoft.com/office/drawing/2014/main" id="{BAD4818C-B11A-D40B-4E3B-2CF1B08BC3BC}"/>
              </a:ext>
            </a:extLst>
          </p:cNvPr>
          <p:cNvSpPr txBox="1"/>
          <p:nvPr/>
        </p:nvSpPr>
        <p:spPr>
          <a:xfrm>
            <a:off x="10811929" y="5627643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Adler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3650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omputer on a table&#10;&#10;Description automatically generated">
            <a:extLst>
              <a:ext uri="{FF2B5EF4-FFF2-40B4-BE49-F238E27FC236}">
                <a16:creationId xmlns:a16="http://schemas.microsoft.com/office/drawing/2014/main" id="{95196A3D-A4DC-C8CF-F1ED-0E4BB7A325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795" y="542573"/>
            <a:ext cx="8975138" cy="57728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F273E3-344C-A936-481E-4D19F69928F2}"/>
              </a:ext>
            </a:extLst>
          </p:cNvPr>
          <p:cNvSpPr txBox="1"/>
          <p:nvPr/>
        </p:nvSpPr>
        <p:spPr>
          <a:xfrm>
            <a:off x="135467" y="2472267"/>
            <a:ext cx="27172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1788339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0B89E-8420-9399-CBAD-751C1C53C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B2DFBC-1954-D345-B1E6-3D9AE3562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Was ist </a:t>
            </a:r>
            <a:r>
              <a:rPr lang="de-DE" b="1" dirty="0"/>
              <a:t>Gen</a:t>
            </a:r>
            <a:r>
              <a:rPr lang="de-DE" dirty="0"/>
              <a:t>erative </a:t>
            </a:r>
            <a:r>
              <a:rPr lang="de-DE" b="1" dirty="0"/>
              <a:t>AI</a:t>
            </a:r>
            <a:r>
              <a:rPr lang="de-DE" dirty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600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52E77825-0A9A-99F5-3627-440EF5EEB90A}"/>
              </a:ext>
            </a:extLst>
          </p:cNvPr>
          <p:cNvSpPr txBox="1"/>
          <p:nvPr/>
        </p:nvSpPr>
        <p:spPr>
          <a:xfrm>
            <a:off x="886506" y="4175899"/>
            <a:ext cx="10762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The Lord of the Rings is considered one of the greatest fantasy books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1FCA1C-A34A-DEF0-03A2-DE513A02DDDF}"/>
              </a:ext>
            </a:extLst>
          </p:cNvPr>
          <p:cNvSpPr txBox="1"/>
          <p:nvPr/>
        </p:nvSpPr>
        <p:spPr>
          <a:xfrm>
            <a:off x="886506" y="3761270"/>
            <a:ext cx="10762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The Lord of the Rings is considered one of the greatest fantasy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8F51A1-9297-2B52-C972-EAA71D1CE259}"/>
              </a:ext>
            </a:extLst>
          </p:cNvPr>
          <p:cNvSpPr txBox="1"/>
          <p:nvPr/>
        </p:nvSpPr>
        <p:spPr>
          <a:xfrm>
            <a:off x="886506" y="5106808"/>
            <a:ext cx="1107508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Training auf </a:t>
            </a:r>
            <a:r>
              <a:rPr lang="en-GB" sz="2800" dirty="0" err="1"/>
              <a:t>riesigen</a:t>
            </a:r>
            <a:r>
              <a:rPr lang="en-GB" sz="2800" dirty="0"/>
              <a:t> </a:t>
            </a:r>
            <a:r>
              <a:rPr lang="en-GB" sz="2800" dirty="0" err="1"/>
              <a:t>Datenmengen</a:t>
            </a:r>
            <a:r>
              <a:rPr lang="en-GB" sz="2800" dirty="0"/>
              <a:t> </a:t>
            </a:r>
            <a:r>
              <a:rPr lang="en-GB" sz="2800" dirty="0" err="1"/>
              <a:t>mit</a:t>
            </a:r>
            <a:r>
              <a:rPr lang="en-GB" sz="2800" dirty="0"/>
              <a:t> </a:t>
            </a:r>
            <a:r>
              <a:rPr lang="en-GB" sz="2800" dirty="0" err="1"/>
              <a:t>Billionen</a:t>
            </a:r>
            <a:r>
              <a:rPr lang="en-GB" sz="2800" dirty="0"/>
              <a:t> von </a:t>
            </a:r>
            <a:r>
              <a:rPr lang="en-GB" sz="2800" dirty="0" err="1"/>
              <a:t>Modellparametern</a:t>
            </a:r>
            <a:endParaRPr lang="en-GB" sz="2800" dirty="0"/>
          </a:p>
          <a:p>
            <a:r>
              <a:rPr lang="de-DE" sz="2800" dirty="0">
                <a:sym typeface="Wingdings" panose="05000000000000000000" pitchFamily="2" charset="2"/>
              </a:rPr>
              <a:t> </a:t>
            </a:r>
            <a:r>
              <a:rPr lang="de-DE" sz="2800" dirty="0"/>
              <a:t>Komprimierung des Internets</a:t>
            </a:r>
            <a:endParaRPr lang="en-GB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EBFAF5-8F61-2A9B-CD3E-23B545746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Large Language Models</a:t>
            </a:r>
            <a:endParaRPr lang="en-GB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A67AB5DE-7B78-63F3-277D-3D8B7756F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5953" y="53471"/>
            <a:ext cx="714173" cy="714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1043BA61-71E1-AE54-7862-62CE8FB92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8154" y="108515"/>
            <a:ext cx="1306246" cy="482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C08693-8C88-5AEE-3AB6-BF8E6D1FF54F}"/>
              </a:ext>
            </a:extLst>
          </p:cNvPr>
          <p:cNvSpPr txBox="1"/>
          <p:nvPr/>
        </p:nvSpPr>
        <p:spPr>
          <a:xfrm>
            <a:off x="886506" y="2029918"/>
            <a:ext cx="1041898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800" dirty="0"/>
              <a:t>Textgenerierung durch fortlaufende Prognose des nächsten Wortes</a:t>
            </a: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59ACEC-4357-0786-8BF5-6C811F36B5FC}"/>
              </a:ext>
            </a:extLst>
          </p:cNvPr>
          <p:cNvSpPr txBox="1"/>
          <p:nvPr/>
        </p:nvSpPr>
        <p:spPr>
          <a:xfrm>
            <a:off x="886506" y="3086910"/>
            <a:ext cx="4069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self-supervised learning: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77259E-1460-4F1D-710D-E79E0453F855}"/>
              </a:ext>
            </a:extLst>
          </p:cNvPr>
          <p:cNvSpPr/>
          <p:nvPr/>
        </p:nvSpPr>
        <p:spPr>
          <a:xfrm>
            <a:off x="9425253" y="3800947"/>
            <a:ext cx="1185333" cy="3207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CA2B3C-2999-A86D-5D34-5B3F8DEA188E}"/>
              </a:ext>
            </a:extLst>
          </p:cNvPr>
          <p:cNvSpPr/>
          <p:nvPr/>
        </p:nvSpPr>
        <p:spPr>
          <a:xfrm>
            <a:off x="10667605" y="4215576"/>
            <a:ext cx="847061" cy="3207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0" name="Picture 6" descr="undefined">
            <a:extLst>
              <a:ext uri="{FF2B5EF4-FFF2-40B4-BE49-F238E27FC236}">
                <a16:creationId xmlns:a16="http://schemas.microsoft.com/office/drawing/2014/main" id="{21C20416-CFE2-1D5D-DB0F-FF2429ABF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2428" y="229347"/>
            <a:ext cx="1684867" cy="362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ndefined">
            <a:extLst>
              <a:ext uri="{FF2B5EF4-FFF2-40B4-BE49-F238E27FC236}">
                <a16:creationId xmlns:a16="http://schemas.microsoft.com/office/drawing/2014/main" id="{E3263CB6-5329-D10A-81AC-7D6007A0D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970" y="797085"/>
            <a:ext cx="1868297" cy="42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7373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8B03F6-C703-4100-21B2-AC901F9FA52E}"/>
              </a:ext>
            </a:extLst>
          </p:cNvPr>
          <p:cNvSpPr txBox="1"/>
          <p:nvPr/>
        </p:nvSpPr>
        <p:spPr>
          <a:xfrm>
            <a:off x="1755773" y="2828835"/>
            <a:ext cx="86804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Prompting:</a:t>
            </a:r>
          </a:p>
          <a:p>
            <a:r>
              <a:rPr lang="de-DE" sz="3600" dirty="0"/>
              <a:t>Ein Modell für viele verschiedene Aufgaben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3036881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446238A9-63C1-DF14-5C12-615A3B9C1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135" y="731127"/>
            <a:ext cx="3242732" cy="417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77E9415-75A4-8D23-2100-BE480B7AE5A8}"/>
              </a:ext>
            </a:extLst>
          </p:cNvPr>
          <p:cNvSpPr txBox="1"/>
          <p:nvPr/>
        </p:nvSpPr>
        <p:spPr>
          <a:xfrm>
            <a:off x="1598422" y="2274838"/>
            <a:ext cx="899515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„Vibe Coding“:</a:t>
            </a:r>
          </a:p>
          <a:p>
            <a:r>
              <a:rPr lang="de-DE" sz="3600" dirty="0"/>
              <a:t>Programmierung mittels natürlicher Sprache</a:t>
            </a:r>
          </a:p>
          <a:p>
            <a:endParaRPr lang="de-DE" sz="3600" dirty="0"/>
          </a:p>
          <a:p>
            <a:r>
              <a:rPr lang="en-GB" sz="3600" dirty="0">
                <a:sym typeface="Wingdings" panose="05000000000000000000" pitchFamily="2" charset="2"/>
              </a:rPr>
              <a:t> Coding f</a:t>
            </a:r>
            <a:r>
              <a:rPr lang="de-DE" sz="3600" dirty="0">
                <a:sym typeface="Wingdings" panose="05000000000000000000" pitchFamily="2" charset="2"/>
              </a:rPr>
              <a:t>ü</a:t>
            </a:r>
            <a:r>
              <a:rPr lang="en-GB" sz="3600" dirty="0">
                <a:sym typeface="Wingdings" panose="05000000000000000000" pitchFamily="2" charset="2"/>
              </a:rPr>
              <a:t>r </a:t>
            </a:r>
            <a:r>
              <a:rPr lang="en-GB" sz="3600" dirty="0" err="1">
                <a:sym typeface="Wingdings" panose="05000000000000000000" pitchFamily="2" charset="2"/>
              </a:rPr>
              <a:t>jedermann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2440410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03F9AE-6E9E-4BD0-B0D5-DA89EA802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333" y="312865"/>
            <a:ext cx="5057117" cy="62322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319944-4057-3ADE-F7D7-8AE6C73FE623}"/>
              </a:ext>
            </a:extLst>
          </p:cNvPr>
          <p:cNvSpPr txBox="1"/>
          <p:nvPr/>
        </p:nvSpPr>
        <p:spPr>
          <a:xfrm>
            <a:off x="829733" y="2474893"/>
            <a:ext cx="356341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DALL-E: text-to-image</a:t>
            </a:r>
          </a:p>
          <a:p>
            <a:r>
              <a:rPr lang="en-GB" sz="2800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966817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9E1E1-4D9E-1612-8971-46B1A96C1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/>
              <a:t>Umfrage</a:t>
            </a:r>
            <a:r>
              <a:rPr lang="en-GB" dirty="0"/>
              <a:t>: </a:t>
            </a:r>
            <a:r>
              <a:rPr lang="en-GB" sz="4400" dirty="0"/>
              <a:t>Hot</a:t>
            </a:r>
            <a:r>
              <a:rPr lang="en-GB" dirty="0"/>
              <a:t> </a:t>
            </a:r>
            <a:r>
              <a:rPr lang="en-GB" sz="4400" dirty="0"/>
              <a:t>or Not</a:t>
            </a:r>
            <a:endParaRPr lang="en-GB" dirty="0"/>
          </a:p>
        </p:txBody>
      </p:sp>
      <p:pic>
        <p:nvPicPr>
          <p:cNvPr id="1026" name="Picture 2" descr="Blockchain block chain | THIS IS BLOCKCHAIN...RIGHT??? | image tagged in blockchain | made w/ Imgflip meme maker">
            <a:extLst>
              <a:ext uri="{FF2B5EF4-FFF2-40B4-BE49-F238E27FC236}">
                <a16:creationId xmlns:a16="http://schemas.microsoft.com/office/drawing/2014/main" id="{0212C15F-A2ED-6170-5E09-F42727952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169760"/>
            <a:ext cx="3310467" cy="2496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e should build a Metaverse! | NO! WE SHOULD&#10;BUILD A&#10;META- | image tagged in memes,batman slapping robin,metaverse | made w/ Imgflip meme maker">
            <a:extLst>
              <a:ext uri="{FF2B5EF4-FFF2-40B4-BE49-F238E27FC236}">
                <a16:creationId xmlns:a16="http://schemas.microsoft.com/office/drawing/2014/main" id="{768D1E86-DC70-D113-F91D-AFB488564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6054" y="3281331"/>
            <a:ext cx="2865927" cy="2770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7D06FD-9EF1-BD69-3DAE-B625DD041DF8}"/>
              </a:ext>
            </a:extLst>
          </p:cNvPr>
          <p:cNvSpPr txBox="1"/>
          <p:nvPr/>
        </p:nvSpPr>
        <p:spPr>
          <a:xfrm>
            <a:off x="2297155" y="2845443"/>
            <a:ext cx="2423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2">
                    <a:lumMod val="50000"/>
                  </a:schemeClr>
                </a:solidFill>
              </a:rPr>
              <a:t>digital workers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7E1E15-02A4-C224-9C22-9F19AB754BDE}"/>
              </a:ext>
            </a:extLst>
          </p:cNvPr>
          <p:cNvSpPr txBox="1"/>
          <p:nvPr/>
        </p:nvSpPr>
        <p:spPr>
          <a:xfrm>
            <a:off x="1312333" y="4363659"/>
            <a:ext cx="3794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2">
                    <a:lumMod val="50000"/>
                  </a:schemeClr>
                </a:solidFill>
              </a:rPr>
              <a:t>AGI &amp; superintelligence</a:t>
            </a:r>
          </a:p>
        </p:txBody>
      </p:sp>
    </p:spTree>
    <p:extLst>
      <p:ext uri="{BB962C8B-B14F-4D97-AF65-F5344CB8AC3E}">
        <p14:creationId xmlns:p14="http://schemas.microsoft.com/office/powerpoint/2010/main" val="38059577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516F48-8BC7-F3E3-9200-88ACCA6DD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0" y="1112303"/>
            <a:ext cx="8165926" cy="50903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B524776-9964-EC8D-CCB6-C021943A9C01}"/>
              </a:ext>
            </a:extLst>
          </p:cNvPr>
          <p:cNvSpPr txBox="1"/>
          <p:nvPr/>
        </p:nvSpPr>
        <p:spPr>
          <a:xfrm>
            <a:off x="343074" y="2474893"/>
            <a:ext cx="302538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Sora: text</a:t>
            </a:r>
            <a:r>
              <a:rPr lang="en-GB" sz="2800" dirty="0"/>
              <a:t>-to-video</a:t>
            </a:r>
          </a:p>
          <a:p>
            <a:r>
              <a:rPr lang="en-GB" sz="2800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6756684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3B6EA45-D586-C312-B9DA-314327210CA2}"/>
                  </a:ext>
                </a:extLst>
              </p:cNvPr>
              <p:cNvSpPr txBox="1"/>
              <p:nvPr/>
            </p:nvSpPr>
            <p:spPr>
              <a:xfrm>
                <a:off x="5040999" y="3044279"/>
                <a:ext cx="2110001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5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3B6EA45-D586-C312-B9DA-314327210C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999" y="3044279"/>
                <a:ext cx="2110001" cy="76944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6049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58EEE-AAE7-46EB-23D3-65B18666D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582B8E-799F-5D3D-B0A5-5E46E8CBE973}"/>
                  </a:ext>
                </a:extLst>
              </p:cNvPr>
              <p:cNvSpPr txBox="1"/>
              <p:nvPr/>
            </p:nvSpPr>
            <p:spPr>
              <a:xfrm>
                <a:off x="5040999" y="3044279"/>
                <a:ext cx="2144754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5000" b="0" i="1" smtClean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GB" sz="5000" b="0" i="1" smtClean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GB" sz="5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5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582B8E-799F-5D3D-B0A5-5E46E8CBE9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0999" y="3044279"/>
                <a:ext cx="2144754" cy="76944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6071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2BF9B2-DDCE-4AD8-D604-E8E4AD7A5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7E4D6-63FB-5C73-04BD-21F249383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LLMs als Agents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EF964A-7BDF-CEFA-FAEB-59ADA55777DC}"/>
              </a:ext>
            </a:extLst>
          </p:cNvPr>
          <p:cNvSpPr txBox="1"/>
          <p:nvPr/>
        </p:nvSpPr>
        <p:spPr>
          <a:xfrm>
            <a:off x="1667933" y="3543426"/>
            <a:ext cx="3342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Benutzung von Tools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8DE298-B3BA-71D7-05EB-6A7BBA65B5F6}"/>
              </a:ext>
            </a:extLst>
          </p:cNvPr>
          <p:cNvSpPr txBox="1"/>
          <p:nvPr/>
        </p:nvSpPr>
        <p:spPr>
          <a:xfrm>
            <a:off x="6800548" y="3429000"/>
            <a:ext cx="37235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Planung und Zerlegung komplexer Probleme</a:t>
            </a:r>
            <a:endParaRPr lang="en-GB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1819A2-3CEE-E339-88B1-88E7BE87EBCC}"/>
              </a:ext>
            </a:extLst>
          </p:cNvPr>
          <p:cNvSpPr txBox="1"/>
          <p:nvPr/>
        </p:nvSpPr>
        <p:spPr>
          <a:xfrm>
            <a:off x="2664882" y="2355447"/>
            <a:ext cx="7447039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800" dirty="0"/>
              <a:t>autonome Ausführung verschiedener Aufgaben</a:t>
            </a:r>
            <a:endParaRPr lang="en-GB" sz="2800" dirty="0"/>
          </a:p>
        </p:txBody>
      </p:sp>
      <p:pic>
        <p:nvPicPr>
          <p:cNvPr id="3074" name="Picture 2" descr="Copilot Logo, symbol, meaning, history, PNG, brand">
            <a:extLst>
              <a:ext uri="{FF2B5EF4-FFF2-40B4-BE49-F238E27FC236}">
                <a16:creationId xmlns:a16="http://schemas.microsoft.com/office/drawing/2014/main" id="{3873DBBF-7E55-9052-4F48-6478A5A38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682" y="5701568"/>
            <a:ext cx="1589133" cy="893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910AE3-6017-8BC2-1887-B635FF9BDDCA}"/>
              </a:ext>
            </a:extLst>
          </p:cNvPr>
          <p:cNvSpPr txBox="1"/>
          <p:nvPr/>
        </p:nvSpPr>
        <p:spPr>
          <a:xfrm>
            <a:off x="2664882" y="5808988"/>
            <a:ext cx="29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solidFill>
                  <a:schemeClr val="bg2">
                    <a:lumMod val="50000"/>
                  </a:schemeClr>
                </a:solidFill>
              </a:rPr>
              <a:t>oder als Assistent</a:t>
            </a:r>
            <a:endParaRPr lang="en-GB" sz="28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1382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71539-2A4E-F5B7-51E8-4C3A0383923D}"/>
              </a:ext>
            </a:extLst>
          </p:cNvPr>
          <p:cNvSpPr txBox="1"/>
          <p:nvPr/>
        </p:nvSpPr>
        <p:spPr>
          <a:xfrm>
            <a:off x="1417091" y="2551837"/>
            <a:ext cx="93578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GenAI ist das ultimative (Wissens-)Interface</a:t>
            </a:r>
          </a:p>
          <a:p>
            <a:endParaRPr lang="de-DE" sz="3600" dirty="0"/>
          </a:p>
          <a:p>
            <a:r>
              <a:rPr lang="de-DE" sz="3600" dirty="0"/>
              <a:t>Aber (noch?) kein menschliches „Verständnis“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A8CB1-8369-60A0-8560-D0CCA2C9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Also, Hot or Not?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1074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474D35-CB48-C22A-B0FA-16231B97A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Was ist </a:t>
            </a:r>
            <a:r>
              <a:rPr lang="de-DE" b="1" dirty="0"/>
              <a:t>A</a:t>
            </a:r>
            <a:r>
              <a:rPr lang="de-DE" dirty="0"/>
              <a:t>rtificial </a:t>
            </a:r>
            <a:r>
              <a:rPr lang="de-DE" b="1" dirty="0"/>
              <a:t>I</a:t>
            </a:r>
            <a:r>
              <a:rPr lang="de-DE" dirty="0"/>
              <a:t>ntelligence?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4296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omputer&#10;&#10;AI-generated content may be incorrect.">
            <a:extLst>
              <a:ext uri="{FF2B5EF4-FFF2-40B4-BE49-F238E27FC236}">
                <a16:creationId xmlns:a16="http://schemas.microsoft.com/office/drawing/2014/main" id="{CD1D8D24-C7B0-54BE-CB73-3D17D2A94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644" y="396457"/>
            <a:ext cx="4938712" cy="60650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94F021-8E9D-08F6-DDF4-2C2929B2E21E}"/>
              </a:ext>
            </a:extLst>
          </p:cNvPr>
          <p:cNvSpPr txBox="1"/>
          <p:nvPr/>
        </p:nvSpPr>
        <p:spPr>
          <a:xfrm>
            <a:off x="440266" y="2159000"/>
            <a:ext cx="28991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Mark I Perceptron</a:t>
            </a:r>
          </a:p>
          <a:p>
            <a:r>
              <a:rPr lang="de-DE" sz="2800" dirty="0"/>
              <a:t>1958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483359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B3031F32-64AE-1900-55CF-0C01B100D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302" y="391983"/>
            <a:ext cx="6721396" cy="60740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4E2C97-543D-0FC7-84D8-11AC4039896D}"/>
              </a:ext>
            </a:extLst>
          </p:cNvPr>
          <p:cNvSpPr txBox="1"/>
          <p:nvPr/>
        </p:nvSpPr>
        <p:spPr>
          <a:xfrm>
            <a:off x="872067" y="2565400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1997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095841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t&#10;&#10;Description automatically generated">
            <a:extLst>
              <a:ext uri="{FF2B5EF4-FFF2-40B4-BE49-F238E27FC236}">
                <a16:creationId xmlns:a16="http://schemas.microsoft.com/office/drawing/2014/main" id="{F8AAC7F6-BCBB-1C71-8585-65D36002B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758" y="1007844"/>
            <a:ext cx="7470483" cy="48423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E26695-B730-776E-479C-BE1CD769B6BB}"/>
              </a:ext>
            </a:extLst>
          </p:cNvPr>
          <p:cNvSpPr txBox="1"/>
          <p:nvPr/>
        </p:nvSpPr>
        <p:spPr>
          <a:xfrm>
            <a:off x="821266" y="2565399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2016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143168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04BB8C-9DD3-B0D4-813B-C0213DE26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30" y="0"/>
            <a:ext cx="546737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A4085C-12D0-A142-6A76-D1D2C91283D2}"/>
              </a:ext>
            </a:extLst>
          </p:cNvPr>
          <p:cNvSpPr txBox="1"/>
          <p:nvPr/>
        </p:nvSpPr>
        <p:spPr>
          <a:xfrm>
            <a:off x="2878667" y="4360334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2022</a:t>
            </a:r>
            <a:endParaRPr lang="en-GB" sz="28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37C3B1A-C04B-9617-FCCC-4FE898B52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8460"/>
            <a:ext cx="6647633" cy="249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64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E33FC-5371-0181-3FF5-2F7F04A50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E3FF337-A27F-A54E-13D5-2988A55B4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Was ist </a:t>
            </a:r>
            <a:r>
              <a:rPr lang="de-DE" b="1" dirty="0"/>
              <a:t>M</a:t>
            </a:r>
            <a:r>
              <a:rPr lang="de-DE" dirty="0"/>
              <a:t>achine </a:t>
            </a:r>
            <a:r>
              <a:rPr lang="de-DE" b="1" dirty="0"/>
              <a:t>L</a:t>
            </a:r>
            <a:r>
              <a:rPr lang="de-DE" dirty="0"/>
              <a:t>earning?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221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427BEE-DD93-4F25-C1BE-EF9C3106B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9358" y="575072"/>
            <a:ext cx="3524143" cy="3824823"/>
          </a:xfrm>
          <a:prstGeom prst="rect">
            <a:avLst/>
          </a:prstGeom>
        </p:spPr>
      </p:pic>
      <p:pic>
        <p:nvPicPr>
          <p:cNvPr id="3" name="Picture 2" descr="A collage of many images&#10;&#10;Description automatically generated">
            <a:extLst>
              <a:ext uri="{FF2B5EF4-FFF2-40B4-BE49-F238E27FC236}">
                <a16:creationId xmlns:a16="http://schemas.microsoft.com/office/drawing/2014/main" id="{3773C6F7-DEE9-55C7-B9B1-6E397FC41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867" y="354928"/>
            <a:ext cx="4044967" cy="40449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E7CD37-F3A2-C291-18D7-FBCF49AAA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705" y="4880216"/>
            <a:ext cx="10850590" cy="17837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E60117-3CAE-6622-4F2F-4965A2EC7EFC}"/>
              </a:ext>
            </a:extLst>
          </p:cNvPr>
          <p:cNvSpPr txBox="1"/>
          <p:nvPr/>
        </p:nvSpPr>
        <p:spPr>
          <a:xfrm>
            <a:off x="3843867" y="4363056"/>
            <a:ext cx="794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ImageNet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1B726A-F2B1-767F-90EF-FB7EA69D69C0}"/>
              </a:ext>
            </a:extLst>
          </p:cNvPr>
          <p:cNvSpPr txBox="1"/>
          <p:nvPr/>
        </p:nvSpPr>
        <p:spPr>
          <a:xfrm>
            <a:off x="457200" y="1854191"/>
            <a:ext cx="29054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Lernen aus Daten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599522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</Words>
  <Application>Microsoft Office PowerPoint</Application>
  <PresentationFormat>Breitbild</PresentationFormat>
  <Paragraphs>57</Paragraphs>
  <Slides>24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31" baseType="lpstr">
      <vt:lpstr>Aptos</vt:lpstr>
      <vt:lpstr>Aptos Display</vt:lpstr>
      <vt:lpstr>Arial</vt:lpstr>
      <vt:lpstr>Cambria Math</vt:lpstr>
      <vt:lpstr>Courier New</vt:lpstr>
      <vt:lpstr>Wingdings</vt:lpstr>
      <vt:lpstr>Office Theme</vt:lpstr>
      <vt:lpstr>GenAI: Hype oder die folgenreichste Technologie aller Zeiten</vt:lpstr>
      <vt:lpstr>Umfrage: Hot or Not</vt:lpstr>
      <vt:lpstr>Was ist Artificial Intelligence?</vt:lpstr>
      <vt:lpstr>PowerPoint-Präsentation</vt:lpstr>
      <vt:lpstr>PowerPoint-Präsentation</vt:lpstr>
      <vt:lpstr>PowerPoint-Präsentation</vt:lpstr>
      <vt:lpstr>PowerPoint-Präsentation</vt:lpstr>
      <vt:lpstr>Was ist Machine Learning?</vt:lpstr>
      <vt:lpstr>PowerPoint-Präsentation</vt:lpstr>
      <vt:lpstr>PowerPoint-Präsentation</vt:lpstr>
      <vt:lpstr>Image Classification</vt:lpstr>
      <vt:lpstr>Was ist Deep Learning?</vt:lpstr>
      <vt:lpstr>Hierarchische Repräsentation</vt:lpstr>
      <vt:lpstr>PowerPoint-Präsentation</vt:lpstr>
      <vt:lpstr>Was ist Generative AI?</vt:lpstr>
      <vt:lpstr>Large Language Models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LLMs als Agents</vt:lpstr>
      <vt:lpstr>Also, Hot or Not?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3</cp:revision>
  <dcterms:created xsi:type="dcterms:W3CDTF">2025-04-12T21:13:55Z</dcterms:created>
  <dcterms:modified xsi:type="dcterms:W3CDTF">2025-05-05T11:48:04Z</dcterms:modified>
</cp:coreProperties>
</file>

<file path=docProps/thumbnail.jpeg>
</file>